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handoutMasterIdLst>
    <p:handoutMasterId r:id="rId16"/>
  </p:handoutMasterIdLst>
  <p:sldIdLst>
    <p:sldId id="257" r:id="rId2"/>
    <p:sldId id="258" r:id="rId3"/>
    <p:sldId id="297" r:id="rId4"/>
    <p:sldId id="298" r:id="rId5"/>
    <p:sldId id="299" r:id="rId6"/>
    <p:sldId id="259" r:id="rId7"/>
    <p:sldId id="260" r:id="rId8"/>
    <p:sldId id="261" r:id="rId9"/>
    <p:sldId id="262" r:id="rId10"/>
    <p:sldId id="263" r:id="rId11"/>
    <p:sldId id="264" r:id="rId12"/>
    <p:sldId id="265" r:id="rId13"/>
    <p:sldId id="267" r:id="rId14"/>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31" d="100"/>
          <a:sy n="131" d="100"/>
        </p:scale>
        <p:origin x="-1044" y="-102"/>
      </p:cViewPr>
      <p:guideLst>
        <p:guide orient="horz" pos="2160"/>
        <p:guide pos="2880"/>
      </p:guideLst>
    </p:cSldViewPr>
  </p:slideViewPr>
  <p:notesTextViewPr>
    <p:cViewPr>
      <p:scale>
        <a:sx n="1" d="1"/>
        <a:sy n="1" d="1"/>
      </p:scale>
      <p:origin x="0" y="0"/>
    </p:cViewPr>
  </p:notesTextViewPr>
  <p:notesViewPr>
    <p:cSldViewPr>
      <p:cViewPr varScale="1">
        <p:scale>
          <a:sx n="102" d="100"/>
          <a:sy n="102" d="100"/>
        </p:scale>
        <p:origin x="-3432" y="-96"/>
      </p:cViewPr>
      <p:guideLst>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69424"/>
          </a:xfrm>
          <a:prstGeom prst="rect">
            <a:avLst/>
          </a:prstGeom>
        </p:spPr>
        <p:txBody>
          <a:bodyPr vert="horz" lIns="94229" tIns="47114" rIns="94229" bIns="47114" rtlCol="0"/>
          <a:lstStyle>
            <a:lvl1pPr algn="r">
              <a:defRPr sz="1200"/>
            </a:lvl1pPr>
          </a:lstStyle>
          <a:p>
            <a:fld id="{E079812A-FB19-4906-95A3-7689A6137058}" type="datetimeFigureOut">
              <a:rPr lang="en-US" smtClean="0"/>
              <a:t>1/16/2022</a:t>
            </a:fld>
            <a:endParaRPr lang="en-US"/>
          </a:p>
        </p:txBody>
      </p:sp>
      <p:sp>
        <p:nvSpPr>
          <p:cNvPr id="4" name="Footer Placeholder 3"/>
          <p:cNvSpPr>
            <a:spLocks noGrp="1"/>
          </p:cNvSpPr>
          <p:nvPr>
            <p:ph type="ftr" sz="quarter" idx="2"/>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7422"/>
            <a:ext cx="3077739" cy="469424"/>
          </a:xfrm>
          <a:prstGeom prst="rect">
            <a:avLst/>
          </a:prstGeom>
        </p:spPr>
        <p:txBody>
          <a:bodyPr vert="horz" lIns="94229" tIns="47114" rIns="94229" bIns="47114" rtlCol="0" anchor="b"/>
          <a:lstStyle>
            <a:lvl1pPr algn="r">
              <a:defRPr sz="1200"/>
            </a:lvl1pPr>
          </a:lstStyle>
          <a:p>
            <a:fld id="{23C9FF55-E084-4302-92C5-766065414822}" type="slidenum">
              <a:rPr lang="en-US" smtClean="0"/>
              <a:t>‹#›</a:t>
            </a:fld>
            <a:endParaRPr lang="en-US"/>
          </a:p>
        </p:txBody>
      </p:sp>
    </p:spTree>
    <p:extLst>
      <p:ext uri="{BB962C8B-B14F-4D97-AF65-F5344CB8AC3E}">
        <p14:creationId xmlns:p14="http://schemas.microsoft.com/office/powerpoint/2010/main" val="36250888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69424"/>
          </a:xfrm>
          <a:prstGeom prst="rect">
            <a:avLst/>
          </a:prstGeom>
        </p:spPr>
        <p:txBody>
          <a:bodyPr vert="horz" lIns="94229" tIns="47114" rIns="94229" bIns="47114" rtlCol="0"/>
          <a:lstStyle>
            <a:lvl1pPr algn="r">
              <a:defRPr sz="1200"/>
            </a:lvl1pPr>
          </a:lstStyle>
          <a:p>
            <a:fld id="{0F739178-A467-434B-BCBD-C8B7FBB0B5FA}" type="datetimeFigureOut">
              <a:rPr lang="en-US" smtClean="0"/>
              <a:t>1/16/2022</a:t>
            </a:fld>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29" tIns="47114" rIns="94229" bIns="4711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4229" tIns="47114" rIns="94229" bIns="47114" rtlCol="0" anchor="b"/>
          <a:lstStyle>
            <a:lvl1pPr algn="r">
              <a:defRPr sz="1200"/>
            </a:lvl1pPr>
          </a:lstStyle>
          <a:p>
            <a:fld id="{FFE33112-DB69-4B3F-9DE2-AFD9640C5E0D}" type="slidenum">
              <a:rPr lang="en-US" smtClean="0"/>
              <a:t>‹#›</a:t>
            </a:fld>
            <a:endParaRPr lang="en-US"/>
          </a:p>
        </p:txBody>
      </p:sp>
    </p:spTree>
    <p:extLst>
      <p:ext uri="{BB962C8B-B14F-4D97-AF65-F5344CB8AC3E}">
        <p14:creationId xmlns:p14="http://schemas.microsoft.com/office/powerpoint/2010/main" val="3188440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E33112-DB69-4B3F-9DE2-AFD9640C5E0D}" type="slidenum">
              <a:rPr lang="en-US" smtClean="0"/>
              <a:t>1</a:t>
            </a:fld>
            <a:endParaRPr lang="en-US" dirty="0"/>
          </a:p>
        </p:txBody>
      </p:sp>
    </p:spTree>
    <p:extLst>
      <p:ext uri="{BB962C8B-B14F-4D97-AF65-F5344CB8AC3E}">
        <p14:creationId xmlns:p14="http://schemas.microsoft.com/office/powerpoint/2010/main" val="22330532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E33112-DB69-4B3F-9DE2-AFD9640C5E0D}" type="slidenum">
              <a:rPr lang="en-US" smtClean="0"/>
              <a:t>10</a:t>
            </a:fld>
            <a:endParaRPr lang="en-US"/>
          </a:p>
        </p:txBody>
      </p:sp>
    </p:spTree>
    <p:extLst>
      <p:ext uri="{BB962C8B-B14F-4D97-AF65-F5344CB8AC3E}">
        <p14:creationId xmlns:p14="http://schemas.microsoft.com/office/powerpoint/2010/main" val="40966177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It’s the job of the receiver to select one signal, amplify it, and present that ONE signal to the detector (demodulator). Therefore, the receiver must suppress all other signals that come out of the antenna.</a:t>
            </a:r>
            <a:endParaRPr lang="en-US" dirty="0"/>
          </a:p>
        </p:txBody>
      </p:sp>
      <p:sp>
        <p:nvSpPr>
          <p:cNvPr id="4" name="Slide Number Placeholder 3"/>
          <p:cNvSpPr>
            <a:spLocks noGrp="1"/>
          </p:cNvSpPr>
          <p:nvPr>
            <p:ph type="sldNum" sz="quarter" idx="10"/>
          </p:nvPr>
        </p:nvSpPr>
        <p:spPr/>
        <p:txBody>
          <a:bodyPr/>
          <a:lstStyle/>
          <a:p>
            <a:fld id="{FFE33112-DB69-4B3F-9DE2-AFD9640C5E0D}" type="slidenum">
              <a:rPr lang="en-US" smtClean="0"/>
              <a:t>11</a:t>
            </a:fld>
            <a:endParaRPr lang="en-US"/>
          </a:p>
        </p:txBody>
      </p:sp>
    </p:spTree>
    <p:extLst>
      <p:ext uri="{BB962C8B-B14F-4D97-AF65-F5344CB8AC3E}">
        <p14:creationId xmlns:p14="http://schemas.microsoft.com/office/powerpoint/2010/main" val="13377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E33112-DB69-4B3F-9DE2-AFD9640C5E0D}" type="slidenum">
              <a:rPr lang="en-US" smtClean="0"/>
              <a:t>12</a:t>
            </a:fld>
            <a:endParaRPr lang="en-US"/>
          </a:p>
        </p:txBody>
      </p:sp>
    </p:spTree>
    <p:extLst>
      <p:ext uri="{BB962C8B-B14F-4D97-AF65-F5344CB8AC3E}">
        <p14:creationId xmlns:p14="http://schemas.microsoft.com/office/powerpoint/2010/main" val="37365659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E33112-DB69-4B3F-9DE2-AFD9640C5E0D}" type="slidenum">
              <a:rPr lang="en-US" smtClean="0"/>
              <a:t>13</a:t>
            </a:fld>
            <a:endParaRPr lang="en-US"/>
          </a:p>
        </p:txBody>
      </p:sp>
    </p:spTree>
    <p:extLst>
      <p:ext uri="{BB962C8B-B14F-4D97-AF65-F5344CB8AC3E}">
        <p14:creationId xmlns:p14="http://schemas.microsoft.com/office/powerpoint/2010/main" val="2047193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E33112-DB69-4B3F-9DE2-AFD9640C5E0D}" type="slidenum">
              <a:rPr lang="en-US" smtClean="0"/>
              <a:t>2</a:t>
            </a:fld>
            <a:endParaRPr lang="en-US" dirty="0"/>
          </a:p>
        </p:txBody>
      </p:sp>
    </p:spTree>
    <p:extLst>
      <p:ext uri="{BB962C8B-B14F-4D97-AF65-F5344CB8AC3E}">
        <p14:creationId xmlns:p14="http://schemas.microsoft.com/office/powerpoint/2010/main" val="2316241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E33112-DB69-4B3F-9DE2-AFD9640C5E0D}" type="slidenum">
              <a:rPr lang="en-US" smtClean="0"/>
              <a:t>3</a:t>
            </a:fld>
            <a:endParaRPr lang="en-US" dirty="0"/>
          </a:p>
        </p:txBody>
      </p:sp>
    </p:spTree>
    <p:extLst>
      <p:ext uri="{BB962C8B-B14F-4D97-AF65-F5344CB8AC3E}">
        <p14:creationId xmlns:p14="http://schemas.microsoft.com/office/powerpoint/2010/main" val="23162411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E33112-DB69-4B3F-9DE2-AFD9640C5E0D}" type="slidenum">
              <a:rPr lang="en-US" smtClean="0"/>
              <a:t>4</a:t>
            </a:fld>
            <a:endParaRPr lang="en-US" dirty="0"/>
          </a:p>
        </p:txBody>
      </p:sp>
    </p:spTree>
    <p:extLst>
      <p:ext uri="{BB962C8B-B14F-4D97-AF65-F5344CB8AC3E}">
        <p14:creationId xmlns:p14="http://schemas.microsoft.com/office/powerpoint/2010/main" val="23162411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E33112-DB69-4B3F-9DE2-AFD9640C5E0D}" type="slidenum">
              <a:rPr lang="en-US" smtClean="0"/>
              <a:t>5</a:t>
            </a:fld>
            <a:endParaRPr lang="en-US" dirty="0"/>
          </a:p>
        </p:txBody>
      </p:sp>
    </p:spTree>
    <p:extLst>
      <p:ext uri="{BB962C8B-B14F-4D97-AF65-F5344CB8AC3E}">
        <p14:creationId xmlns:p14="http://schemas.microsoft.com/office/powerpoint/2010/main" val="2316241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E33112-DB69-4B3F-9DE2-AFD9640C5E0D}" type="slidenum">
              <a:rPr lang="en-US" smtClean="0"/>
              <a:t>6</a:t>
            </a:fld>
            <a:endParaRPr lang="en-US" dirty="0"/>
          </a:p>
        </p:txBody>
      </p:sp>
    </p:spTree>
    <p:extLst>
      <p:ext uri="{BB962C8B-B14F-4D97-AF65-F5344CB8AC3E}">
        <p14:creationId xmlns:p14="http://schemas.microsoft.com/office/powerpoint/2010/main" val="2334798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E33112-DB69-4B3F-9DE2-AFD9640C5E0D}" type="slidenum">
              <a:rPr lang="en-US" smtClean="0"/>
              <a:t>7</a:t>
            </a:fld>
            <a:endParaRPr lang="en-US"/>
          </a:p>
        </p:txBody>
      </p:sp>
    </p:spTree>
    <p:extLst>
      <p:ext uri="{BB962C8B-B14F-4D97-AF65-F5344CB8AC3E}">
        <p14:creationId xmlns:p14="http://schemas.microsoft.com/office/powerpoint/2010/main" val="22602390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E33112-DB69-4B3F-9DE2-AFD9640C5E0D}" type="slidenum">
              <a:rPr lang="en-US" smtClean="0"/>
              <a:t>8</a:t>
            </a:fld>
            <a:endParaRPr lang="en-US"/>
          </a:p>
        </p:txBody>
      </p:sp>
    </p:spTree>
    <p:extLst>
      <p:ext uri="{BB962C8B-B14F-4D97-AF65-F5344CB8AC3E}">
        <p14:creationId xmlns:p14="http://schemas.microsoft.com/office/powerpoint/2010/main" val="3195019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FE33112-DB69-4B3F-9DE2-AFD9640C5E0D}" type="slidenum">
              <a:rPr lang="en-US" smtClean="0"/>
              <a:t>9</a:t>
            </a:fld>
            <a:endParaRPr lang="en-US"/>
          </a:p>
        </p:txBody>
      </p:sp>
    </p:spTree>
    <p:extLst>
      <p:ext uri="{BB962C8B-B14F-4D97-AF65-F5344CB8AC3E}">
        <p14:creationId xmlns:p14="http://schemas.microsoft.com/office/powerpoint/2010/main" val="727439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grpSp>
          <p:nvGrpSpPr>
            <p:cNvPr id="5" name="Group 3"/>
            <p:cNvGrpSpPr>
              <a:grpSpLocks/>
            </p:cNvGrpSpPr>
            <p:nvPr/>
          </p:nvGrpSpPr>
          <p:grpSpPr bwMode="auto">
            <a:xfrm>
              <a:off x="0" y="0"/>
              <a:ext cx="5760" cy="4320"/>
              <a:chOff x="0" y="0"/>
              <a:chExt cx="5760" cy="4320"/>
            </a:xfrm>
          </p:grpSpPr>
          <p:sp>
            <p:nvSpPr>
              <p:cNvPr id="15" name="Rectangle 4"/>
              <p:cNvSpPr>
                <a:spLocks noChangeArrowheads="1"/>
              </p:cNvSpPr>
              <p:nvPr/>
            </p:nvSpPr>
            <p:spPr bwMode="ltGray">
              <a:xfrm>
                <a:off x="2112" y="0"/>
                <a:ext cx="3648" cy="96"/>
              </a:xfrm>
              <a:prstGeom prst="rect">
                <a:avLst/>
              </a:prstGeom>
              <a:solidFill>
                <a:schemeClr val="folHlink"/>
              </a:solidFill>
              <a:ln w="9525">
                <a:noFill/>
                <a:miter lim="800000"/>
                <a:headEnd/>
                <a:tailEnd/>
              </a:ln>
              <a:effectLst/>
            </p:spPr>
            <p:txBody>
              <a:bodyPr wrap="none" anchor="ctr"/>
              <a:lstStyle/>
              <a:p>
                <a:pPr>
                  <a:defRPr/>
                </a:pPr>
                <a:endParaRPr lang="en-US"/>
              </a:p>
            </p:txBody>
          </p:sp>
          <p:grpSp>
            <p:nvGrpSpPr>
              <p:cNvPr id="16" name="Group 5"/>
              <p:cNvGrpSpPr>
                <a:grpSpLocks/>
              </p:cNvGrpSpPr>
              <p:nvPr userDrawn="1"/>
            </p:nvGrpSpPr>
            <p:grpSpPr bwMode="auto">
              <a:xfrm>
                <a:off x="0" y="0"/>
                <a:ext cx="5760" cy="4320"/>
                <a:chOff x="0" y="0"/>
                <a:chExt cx="5760" cy="4320"/>
              </a:xfrm>
            </p:grpSpPr>
            <p:sp>
              <p:nvSpPr>
                <p:cNvPr id="18" name="Line 6"/>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19" name="Line 7"/>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 name="Line 8"/>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1" name="Line 9"/>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2" name="Line 10"/>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3" name="Line 11"/>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4" name="Line 12"/>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5" name="Line 13"/>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6" name="Line 14"/>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7" name="Line 15"/>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8" name="Line 16"/>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9" name="Line 17"/>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30" name="Line 18"/>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31" name="Line 19"/>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32" name="Line 20"/>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33" name="Line 21"/>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34" name="Line 22"/>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35" name="Line 23"/>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36" name="Line 24"/>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37" name="Line 25"/>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38" name="Line 26"/>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39" name="Line 27"/>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4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4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4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4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4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4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4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4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4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4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5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5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5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5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5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5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5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5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5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5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6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6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6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6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6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6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6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6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6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grpSp>
          <p:sp>
            <p:nvSpPr>
              <p:cNvPr id="17" name="Line 57"/>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defRPr/>
                </a:pPr>
                <a:endParaRPr lang="en-US"/>
              </a:p>
            </p:txBody>
          </p:sp>
        </p:grpSp>
        <p:grpSp>
          <p:nvGrpSpPr>
            <p:cNvPr id="6" name="Group 58"/>
            <p:cNvGrpSpPr>
              <a:grpSpLocks/>
            </p:cNvGrpSpPr>
            <p:nvPr userDrawn="1"/>
          </p:nvGrpSpPr>
          <p:grpSpPr bwMode="auto">
            <a:xfrm>
              <a:off x="3" y="559"/>
              <a:ext cx="4192" cy="1796"/>
              <a:chOff x="3" y="559"/>
              <a:chExt cx="4192" cy="1796"/>
            </a:xfrm>
          </p:grpSpPr>
          <p:sp>
            <p:nvSpPr>
              <p:cNvPr id="11" name="Line 59"/>
              <p:cNvSpPr>
                <a:spLocks noChangeShapeType="1"/>
              </p:cNvSpPr>
              <p:nvPr/>
            </p:nvSpPr>
            <p:spPr bwMode="ltGray">
              <a:xfrm>
                <a:off x="506" y="559"/>
                <a:ext cx="0" cy="1796"/>
              </a:xfrm>
              <a:prstGeom prst="line">
                <a:avLst/>
              </a:prstGeom>
              <a:noFill/>
              <a:ln w="9525">
                <a:solidFill>
                  <a:schemeClr val="hlink"/>
                </a:solidFill>
                <a:round/>
                <a:headEnd/>
                <a:tailEnd/>
              </a:ln>
              <a:effectLst/>
            </p:spPr>
            <p:txBody>
              <a:bodyPr wrap="none" anchor="ctr"/>
              <a:lstStyle/>
              <a:p>
                <a:pPr>
                  <a:defRPr/>
                </a:pPr>
                <a:endParaRPr lang="en-US"/>
              </a:p>
            </p:txBody>
          </p:sp>
          <p:sp>
            <p:nvSpPr>
              <p:cNvPr id="12" name="Line 60"/>
              <p:cNvSpPr>
                <a:spLocks noChangeShapeType="1"/>
              </p:cNvSpPr>
              <p:nvPr/>
            </p:nvSpPr>
            <p:spPr bwMode="ltGray">
              <a:xfrm flipH="1" flipV="1">
                <a:off x="3" y="1924"/>
                <a:ext cx="3211" cy="1"/>
              </a:xfrm>
              <a:prstGeom prst="line">
                <a:avLst/>
              </a:prstGeom>
              <a:noFill/>
              <a:ln w="9525">
                <a:solidFill>
                  <a:schemeClr val="hlink"/>
                </a:solidFill>
                <a:round/>
                <a:headEnd/>
                <a:tailEnd/>
              </a:ln>
              <a:effectLst/>
            </p:spPr>
            <p:txBody>
              <a:bodyPr wrap="none" anchor="ctr"/>
              <a:lstStyle/>
              <a:p>
                <a:pPr>
                  <a:defRPr/>
                </a:pPr>
                <a:endParaRPr lang="en-US"/>
              </a:p>
            </p:txBody>
          </p:sp>
          <p:sp>
            <p:nvSpPr>
              <p:cNvPr id="13" name="Line 61"/>
              <p:cNvSpPr>
                <a:spLocks noChangeShapeType="1"/>
              </p:cNvSpPr>
              <p:nvPr/>
            </p:nvSpPr>
            <p:spPr bwMode="ltGray">
              <a:xfrm flipH="1" flipV="1">
                <a:off x="384" y="938"/>
                <a:ext cx="3811" cy="1"/>
              </a:xfrm>
              <a:prstGeom prst="line">
                <a:avLst/>
              </a:prstGeom>
              <a:noFill/>
              <a:ln w="9525">
                <a:solidFill>
                  <a:schemeClr val="hlink"/>
                </a:solidFill>
                <a:round/>
                <a:headEnd/>
                <a:tailEnd/>
              </a:ln>
              <a:effectLst/>
            </p:spPr>
            <p:txBody>
              <a:bodyPr wrap="none" anchor="ctr"/>
              <a:lstStyle/>
              <a:p>
                <a:pPr>
                  <a:defRPr/>
                </a:pPr>
                <a:endParaRPr lang="en-US"/>
              </a:p>
            </p:txBody>
          </p:sp>
          <p:sp>
            <p:nvSpPr>
              <p:cNvPr id="14" name="Arc 62"/>
              <p:cNvSpPr>
                <a:spLocks/>
              </p:cNvSpPr>
              <p:nvPr/>
            </p:nvSpPr>
            <p:spPr bwMode="ltGray">
              <a:xfrm rot="16200000" flipH="1">
                <a:off x="426" y="860"/>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defRPr/>
                </a:pPr>
                <a:endParaRPr lang="en-US"/>
              </a:p>
            </p:txBody>
          </p:sp>
        </p:grpSp>
        <p:grpSp>
          <p:nvGrpSpPr>
            <p:cNvPr id="7" name="Group 63"/>
            <p:cNvGrpSpPr>
              <a:grpSpLocks/>
            </p:cNvGrpSpPr>
            <p:nvPr userDrawn="1"/>
          </p:nvGrpSpPr>
          <p:grpSpPr bwMode="auto">
            <a:xfrm>
              <a:off x="1480" y="1952"/>
              <a:ext cx="3808" cy="1812"/>
              <a:chOff x="1480" y="1952"/>
              <a:chExt cx="3808" cy="1812"/>
            </a:xfrm>
          </p:grpSpPr>
          <p:sp>
            <p:nvSpPr>
              <p:cNvPr id="8" name="Line 64"/>
              <p:cNvSpPr>
                <a:spLocks noChangeShapeType="1"/>
              </p:cNvSpPr>
              <p:nvPr/>
            </p:nvSpPr>
            <p:spPr bwMode="ltGray">
              <a:xfrm flipV="1">
                <a:off x="1480" y="3442"/>
                <a:ext cx="3808" cy="0"/>
              </a:xfrm>
              <a:prstGeom prst="line">
                <a:avLst/>
              </a:prstGeom>
              <a:noFill/>
              <a:ln w="9525">
                <a:solidFill>
                  <a:schemeClr val="hlink"/>
                </a:solidFill>
                <a:round/>
                <a:headEnd/>
                <a:tailEnd/>
              </a:ln>
              <a:effectLst/>
            </p:spPr>
            <p:txBody>
              <a:bodyPr wrap="none" anchor="ctr"/>
              <a:lstStyle/>
              <a:p>
                <a:pPr>
                  <a:defRPr/>
                </a:pPr>
                <a:endParaRPr lang="en-US"/>
              </a:p>
            </p:txBody>
          </p:sp>
          <p:sp>
            <p:nvSpPr>
              <p:cNvPr id="9" name="Line 65"/>
              <p:cNvSpPr>
                <a:spLocks noChangeShapeType="1"/>
              </p:cNvSpPr>
              <p:nvPr/>
            </p:nvSpPr>
            <p:spPr bwMode="ltGray">
              <a:xfrm flipH="1">
                <a:off x="5172" y="1952"/>
                <a:ext cx="0" cy="1812"/>
              </a:xfrm>
              <a:prstGeom prst="line">
                <a:avLst/>
              </a:prstGeom>
              <a:noFill/>
              <a:ln w="9525">
                <a:solidFill>
                  <a:schemeClr val="hlink"/>
                </a:solidFill>
                <a:round/>
                <a:headEnd/>
                <a:tailEnd/>
              </a:ln>
              <a:effectLst/>
            </p:spPr>
            <p:txBody>
              <a:bodyPr wrap="none" anchor="ctr"/>
              <a:lstStyle/>
              <a:p>
                <a:pPr>
                  <a:defRPr/>
                </a:pPr>
                <a:endParaRPr lang="en-US"/>
              </a:p>
            </p:txBody>
          </p:sp>
          <p:sp>
            <p:nvSpPr>
              <p:cNvPr id="10" name="Arc 66"/>
              <p:cNvSpPr>
                <a:spLocks/>
              </p:cNvSpPr>
              <p:nvPr/>
            </p:nvSpPr>
            <p:spPr bwMode="ltGray">
              <a:xfrm rot="5400000">
                <a:off x="5097" y="3347"/>
                <a:ext cx="156" cy="157"/>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defRPr/>
                </a:pPr>
                <a:endParaRPr lang="en-US"/>
              </a:p>
            </p:txBody>
          </p:sp>
        </p:grpSp>
      </p:grpSp>
      <p:sp>
        <p:nvSpPr>
          <p:cNvPr id="21571" name="Rectangle 67"/>
          <p:cNvSpPr>
            <a:spLocks noGrp="1" noChangeArrowheads="1"/>
          </p:cNvSpPr>
          <p:nvPr>
            <p:ph type="ctrTitle"/>
          </p:nvPr>
        </p:nvSpPr>
        <p:spPr>
          <a:xfrm>
            <a:off x="990600" y="1752600"/>
            <a:ext cx="7772400" cy="1143000"/>
          </a:xfrm>
        </p:spPr>
        <p:txBody>
          <a:bodyPr/>
          <a:lstStyle>
            <a:lvl1pPr>
              <a:defRPr/>
            </a:lvl1pPr>
          </a:lstStyle>
          <a:p>
            <a:r>
              <a:rPr lang="en-US" smtClean="0"/>
              <a:t>Click to edit Master title style</a:t>
            </a:r>
            <a:endParaRPr lang="en-US"/>
          </a:p>
        </p:txBody>
      </p:sp>
      <p:sp>
        <p:nvSpPr>
          <p:cNvPr id="21572" name="Rectangle 68" descr="Rectangle: Click to edit Master text styles&#10;Second level&#10;Third level&#10;Fourth level&#10;Fifth level"/>
          <p:cNvSpPr>
            <a:spLocks noGrp="1" noChangeArrowheads="1"/>
          </p:cNvSpPr>
          <p:nvPr>
            <p:ph type="subTitle" idx="1"/>
          </p:nvPr>
        </p:nvSpPr>
        <p:spPr>
          <a:xfrm>
            <a:off x="990600" y="3309938"/>
            <a:ext cx="6400800" cy="1752600"/>
          </a:xfrm>
        </p:spPr>
        <p:txBody>
          <a:bodyPr/>
          <a:lstStyle>
            <a:lvl1pPr marL="0" indent="0">
              <a:buFont typeface="Wingdings" pitchFamily="2" charset="2"/>
              <a:buNone/>
              <a:defRPr/>
            </a:lvl1pPr>
          </a:lstStyle>
          <a:p>
            <a:r>
              <a:rPr lang="en-US" smtClean="0"/>
              <a:t>Click to edit Master subtitle style</a:t>
            </a:r>
            <a:endParaRPr lang="en-US"/>
          </a:p>
        </p:txBody>
      </p:sp>
      <p:sp>
        <p:nvSpPr>
          <p:cNvPr id="69" name="Rectangle 69"/>
          <p:cNvSpPr>
            <a:spLocks noGrp="1" noChangeArrowheads="1"/>
          </p:cNvSpPr>
          <p:nvPr>
            <p:ph type="dt" sz="quarter" idx="10"/>
          </p:nvPr>
        </p:nvSpPr>
        <p:spPr/>
        <p:txBody>
          <a:bodyPr/>
          <a:lstStyle>
            <a:lvl1pPr>
              <a:defRPr/>
            </a:lvl1pPr>
          </a:lstStyle>
          <a:p>
            <a:fld id="{42BA11DC-98F1-47BA-9751-4B65E6473E57}" type="datetimeFigureOut">
              <a:rPr lang="en-US" smtClean="0"/>
              <a:t>1/16/2022</a:t>
            </a:fld>
            <a:endParaRPr lang="en-US"/>
          </a:p>
        </p:txBody>
      </p:sp>
      <p:sp>
        <p:nvSpPr>
          <p:cNvPr id="70" name="Rectangle 70"/>
          <p:cNvSpPr>
            <a:spLocks noGrp="1" noChangeArrowheads="1"/>
          </p:cNvSpPr>
          <p:nvPr>
            <p:ph type="ftr" sz="quarter" idx="11"/>
          </p:nvPr>
        </p:nvSpPr>
        <p:spPr/>
        <p:txBody>
          <a:bodyPr/>
          <a:lstStyle>
            <a:lvl1pPr>
              <a:defRPr/>
            </a:lvl1pPr>
          </a:lstStyle>
          <a:p>
            <a:endParaRPr lang="en-US"/>
          </a:p>
        </p:txBody>
      </p:sp>
      <p:sp>
        <p:nvSpPr>
          <p:cNvPr id="71" name="Rectangle 71"/>
          <p:cNvSpPr>
            <a:spLocks noGrp="1" noChangeArrowheads="1"/>
          </p:cNvSpPr>
          <p:nvPr>
            <p:ph type="sldNum" sz="quarter" idx="12"/>
          </p:nvPr>
        </p:nvSpPr>
        <p:spPr/>
        <p:txBody>
          <a:bodyPr/>
          <a:lstStyle>
            <a:lvl1pPr>
              <a:defRPr/>
            </a:lvl1pPr>
          </a:lstStyle>
          <a:p>
            <a:fld id="{9B4F762C-FCDE-43D6-B8F6-2E1BF65C8AC9}" type="slidenum">
              <a:rPr lang="en-US" smtClean="0"/>
              <a:t>‹#›</a:t>
            </a:fld>
            <a:endParaRPr lang="en-US"/>
          </a:p>
        </p:txBody>
      </p:sp>
    </p:spTree>
    <p:extLst>
      <p:ext uri="{BB962C8B-B14F-4D97-AF65-F5344CB8AC3E}">
        <p14:creationId xmlns:p14="http://schemas.microsoft.com/office/powerpoint/2010/main" val="3983978730"/>
      </p:ext>
    </p:extLst>
  </p:cSld>
  <p:clrMapOvr>
    <a:masterClrMapping/>
  </p:clrMapOvr>
  <p:transition spd="med">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5"/>
          <p:cNvSpPr>
            <a:spLocks noGrp="1" noChangeArrowheads="1"/>
          </p:cNvSpPr>
          <p:nvPr>
            <p:ph type="dt" sz="half" idx="10"/>
          </p:nvPr>
        </p:nvSpPr>
        <p:spPr>
          <a:ln/>
        </p:spPr>
        <p:txBody>
          <a:bodyPr/>
          <a:lstStyle>
            <a:lvl1pPr>
              <a:defRPr/>
            </a:lvl1pPr>
          </a:lstStyle>
          <a:p>
            <a:fld id="{42BA11DC-98F1-47BA-9751-4B65E6473E57}" type="datetimeFigureOut">
              <a:rPr lang="en-US" smtClean="0"/>
              <a:t>1/16/2022</a:t>
            </a:fld>
            <a:endParaRPr lang="en-US"/>
          </a:p>
        </p:txBody>
      </p:sp>
      <p:sp>
        <p:nvSpPr>
          <p:cNvPr id="5" name="Rectangle 66"/>
          <p:cNvSpPr>
            <a:spLocks noGrp="1" noChangeArrowheads="1"/>
          </p:cNvSpPr>
          <p:nvPr>
            <p:ph type="ftr" sz="quarter" idx="11"/>
          </p:nvPr>
        </p:nvSpPr>
        <p:spPr>
          <a:ln/>
        </p:spPr>
        <p:txBody>
          <a:bodyPr/>
          <a:lstStyle>
            <a:lvl1pPr>
              <a:defRPr/>
            </a:lvl1pPr>
          </a:lstStyle>
          <a:p>
            <a:endParaRPr lang="en-US"/>
          </a:p>
        </p:txBody>
      </p:sp>
      <p:sp>
        <p:nvSpPr>
          <p:cNvPr id="6" name="Rectangle 67"/>
          <p:cNvSpPr>
            <a:spLocks noGrp="1" noChangeArrowheads="1"/>
          </p:cNvSpPr>
          <p:nvPr>
            <p:ph type="sldNum" sz="quarter" idx="12"/>
          </p:nvPr>
        </p:nvSpPr>
        <p:spPr>
          <a:ln/>
        </p:spPr>
        <p:txBody>
          <a:bodyPr/>
          <a:lstStyle>
            <a:lvl1pPr>
              <a:defRPr/>
            </a:lvl1pPr>
          </a:lstStyle>
          <a:p>
            <a:fld id="{9B4F762C-FCDE-43D6-B8F6-2E1BF65C8AC9}" type="slidenum">
              <a:rPr lang="en-US" smtClean="0"/>
              <a:t>‹#›</a:t>
            </a:fld>
            <a:endParaRPr lang="en-US"/>
          </a:p>
        </p:txBody>
      </p:sp>
    </p:spTree>
    <p:extLst>
      <p:ext uri="{BB962C8B-B14F-4D97-AF65-F5344CB8AC3E}">
        <p14:creationId xmlns:p14="http://schemas.microsoft.com/office/powerpoint/2010/main" val="2324435552"/>
      </p:ext>
    </p:extLst>
  </p:cSld>
  <p:clrMapOvr>
    <a:masterClrMapping/>
  </p:clrMapOvr>
  <p:transition spd="med">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304800"/>
            <a:ext cx="200025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304800"/>
            <a:ext cx="584835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5"/>
          <p:cNvSpPr>
            <a:spLocks noGrp="1" noChangeArrowheads="1"/>
          </p:cNvSpPr>
          <p:nvPr>
            <p:ph type="dt" sz="half" idx="10"/>
          </p:nvPr>
        </p:nvSpPr>
        <p:spPr>
          <a:ln/>
        </p:spPr>
        <p:txBody>
          <a:bodyPr/>
          <a:lstStyle>
            <a:lvl1pPr>
              <a:defRPr/>
            </a:lvl1pPr>
          </a:lstStyle>
          <a:p>
            <a:fld id="{42BA11DC-98F1-47BA-9751-4B65E6473E57}" type="datetimeFigureOut">
              <a:rPr lang="en-US" smtClean="0"/>
              <a:t>1/16/2022</a:t>
            </a:fld>
            <a:endParaRPr lang="en-US"/>
          </a:p>
        </p:txBody>
      </p:sp>
      <p:sp>
        <p:nvSpPr>
          <p:cNvPr id="5" name="Rectangle 66"/>
          <p:cNvSpPr>
            <a:spLocks noGrp="1" noChangeArrowheads="1"/>
          </p:cNvSpPr>
          <p:nvPr>
            <p:ph type="ftr" sz="quarter" idx="11"/>
          </p:nvPr>
        </p:nvSpPr>
        <p:spPr>
          <a:ln/>
        </p:spPr>
        <p:txBody>
          <a:bodyPr/>
          <a:lstStyle>
            <a:lvl1pPr>
              <a:defRPr/>
            </a:lvl1pPr>
          </a:lstStyle>
          <a:p>
            <a:endParaRPr lang="en-US"/>
          </a:p>
        </p:txBody>
      </p:sp>
      <p:sp>
        <p:nvSpPr>
          <p:cNvPr id="6" name="Rectangle 67"/>
          <p:cNvSpPr>
            <a:spLocks noGrp="1" noChangeArrowheads="1"/>
          </p:cNvSpPr>
          <p:nvPr>
            <p:ph type="sldNum" sz="quarter" idx="12"/>
          </p:nvPr>
        </p:nvSpPr>
        <p:spPr>
          <a:ln/>
        </p:spPr>
        <p:txBody>
          <a:bodyPr/>
          <a:lstStyle>
            <a:lvl1pPr>
              <a:defRPr/>
            </a:lvl1pPr>
          </a:lstStyle>
          <a:p>
            <a:fld id="{9B4F762C-FCDE-43D6-B8F6-2E1BF65C8AC9}" type="slidenum">
              <a:rPr lang="en-US" smtClean="0"/>
              <a:t>‹#›</a:t>
            </a:fld>
            <a:endParaRPr lang="en-US"/>
          </a:p>
        </p:txBody>
      </p:sp>
    </p:spTree>
    <p:extLst>
      <p:ext uri="{BB962C8B-B14F-4D97-AF65-F5344CB8AC3E}">
        <p14:creationId xmlns:p14="http://schemas.microsoft.com/office/powerpoint/2010/main" val="3638596663"/>
      </p:ext>
    </p:extLst>
  </p:cSld>
  <p:clrMapOvr>
    <a:masterClrMapping/>
  </p:clrMapOvr>
  <p:transition spd="med">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5"/>
          <p:cNvSpPr>
            <a:spLocks noGrp="1" noChangeArrowheads="1"/>
          </p:cNvSpPr>
          <p:nvPr>
            <p:ph type="dt" sz="half" idx="10"/>
          </p:nvPr>
        </p:nvSpPr>
        <p:spPr>
          <a:ln/>
        </p:spPr>
        <p:txBody>
          <a:bodyPr/>
          <a:lstStyle>
            <a:lvl1pPr>
              <a:defRPr/>
            </a:lvl1pPr>
          </a:lstStyle>
          <a:p>
            <a:fld id="{42BA11DC-98F1-47BA-9751-4B65E6473E57}" type="datetimeFigureOut">
              <a:rPr lang="en-US" smtClean="0"/>
              <a:t>1/16/2022</a:t>
            </a:fld>
            <a:endParaRPr lang="en-US"/>
          </a:p>
        </p:txBody>
      </p:sp>
      <p:sp>
        <p:nvSpPr>
          <p:cNvPr id="5" name="Rectangle 66"/>
          <p:cNvSpPr>
            <a:spLocks noGrp="1" noChangeArrowheads="1"/>
          </p:cNvSpPr>
          <p:nvPr>
            <p:ph type="ftr" sz="quarter" idx="11"/>
          </p:nvPr>
        </p:nvSpPr>
        <p:spPr>
          <a:ln/>
        </p:spPr>
        <p:txBody>
          <a:bodyPr/>
          <a:lstStyle>
            <a:lvl1pPr>
              <a:defRPr/>
            </a:lvl1pPr>
          </a:lstStyle>
          <a:p>
            <a:endParaRPr lang="en-US"/>
          </a:p>
        </p:txBody>
      </p:sp>
      <p:sp>
        <p:nvSpPr>
          <p:cNvPr id="6" name="Rectangle 67"/>
          <p:cNvSpPr>
            <a:spLocks noGrp="1" noChangeArrowheads="1"/>
          </p:cNvSpPr>
          <p:nvPr>
            <p:ph type="sldNum" sz="quarter" idx="12"/>
          </p:nvPr>
        </p:nvSpPr>
        <p:spPr>
          <a:ln/>
        </p:spPr>
        <p:txBody>
          <a:bodyPr/>
          <a:lstStyle>
            <a:lvl1pPr>
              <a:defRPr/>
            </a:lvl1pPr>
          </a:lstStyle>
          <a:p>
            <a:fld id="{9B4F762C-FCDE-43D6-B8F6-2E1BF65C8AC9}" type="slidenum">
              <a:rPr lang="en-US" smtClean="0"/>
              <a:t>‹#›</a:t>
            </a:fld>
            <a:endParaRPr lang="en-US"/>
          </a:p>
        </p:txBody>
      </p:sp>
    </p:spTree>
    <p:extLst>
      <p:ext uri="{BB962C8B-B14F-4D97-AF65-F5344CB8AC3E}">
        <p14:creationId xmlns:p14="http://schemas.microsoft.com/office/powerpoint/2010/main" val="753239083"/>
      </p:ext>
    </p:extLst>
  </p:cSld>
  <p:clrMapOvr>
    <a:masterClrMapping/>
  </p:clrMapOvr>
  <p:transition spd="med">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5"/>
          <p:cNvSpPr>
            <a:spLocks noGrp="1" noChangeArrowheads="1"/>
          </p:cNvSpPr>
          <p:nvPr>
            <p:ph type="dt" sz="half" idx="10"/>
          </p:nvPr>
        </p:nvSpPr>
        <p:spPr>
          <a:ln/>
        </p:spPr>
        <p:txBody>
          <a:bodyPr/>
          <a:lstStyle>
            <a:lvl1pPr>
              <a:defRPr/>
            </a:lvl1pPr>
          </a:lstStyle>
          <a:p>
            <a:fld id="{42BA11DC-98F1-47BA-9751-4B65E6473E57}" type="datetimeFigureOut">
              <a:rPr lang="en-US" smtClean="0"/>
              <a:t>1/16/2022</a:t>
            </a:fld>
            <a:endParaRPr lang="en-US"/>
          </a:p>
        </p:txBody>
      </p:sp>
      <p:sp>
        <p:nvSpPr>
          <p:cNvPr id="5" name="Rectangle 66"/>
          <p:cNvSpPr>
            <a:spLocks noGrp="1" noChangeArrowheads="1"/>
          </p:cNvSpPr>
          <p:nvPr>
            <p:ph type="ftr" sz="quarter" idx="11"/>
          </p:nvPr>
        </p:nvSpPr>
        <p:spPr>
          <a:ln/>
        </p:spPr>
        <p:txBody>
          <a:bodyPr/>
          <a:lstStyle>
            <a:lvl1pPr>
              <a:defRPr/>
            </a:lvl1pPr>
          </a:lstStyle>
          <a:p>
            <a:endParaRPr lang="en-US"/>
          </a:p>
        </p:txBody>
      </p:sp>
      <p:sp>
        <p:nvSpPr>
          <p:cNvPr id="6" name="Rectangle 67"/>
          <p:cNvSpPr>
            <a:spLocks noGrp="1" noChangeArrowheads="1"/>
          </p:cNvSpPr>
          <p:nvPr>
            <p:ph type="sldNum" sz="quarter" idx="12"/>
          </p:nvPr>
        </p:nvSpPr>
        <p:spPr>
          <a:ln/>
        </p:spPr>
        <p:txBody>
          <a:bodyPr/>
          <a:lstStyle>
            <a:lvl1pPr>
              <a:defRPr/>
            </a:lvl1pPr>
          </a:lstStyle>
          <a:p>
            <a:fld id="{9B4F762C-FCDE-43D6-B8F6-2E1BF65C8AC9}" type="slidenum">
              <a:rPr lang="en-US" smtClean="0"/>
              <a:t>‹#›</a:t>
            </a:fld>
            <a:endParaRPr lang="en-US"/>
          </a:p>
        </p:txBody>
      </p:sp>
    </p:spTree>
    <p:extLst>
      <p:ext uri="{BB962C8B-B14F-4D97-AF65-F5344CB8AC3E}">
        <p14:creationId xmlns:p14="http://schemas.microsoft.com/office/powerpoint/2010/main" val="4124536762"/>
      </p:ext>
    </p:extLst>
  </p:cSld>
  <p:clrMapOvr>
    <a:masterClrMapping/>
  </p:clrMapOvr>
  <p:transition spd="med">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5"/>
          <p:cNvSpPr>
            <a:spLocks noGrp="1" noChangeArrowheads="1"/>
          </p:cNvSpPr>
          <p:nvPr>
            <p:ph type="dt" sz="half" idx="10"/>
          </p:nvPr>
        </p:nvSpPr>
        <p:spPr>
          <a:ln/>
        </p:spPr>
        <p:txBody>
          <a:bodyPr/>
          <a:lstStyle>
            <a:lvl1pPr>
              <a:defRPr/>
            </a:lvl1pPr>
          </a:lstStyle>
          <a:p>
            <a:fld id="{42BA11DC-98F1-47BA-9751-4B65E6473E57}" type="datetimeFigureOut">
              <a:rPr lang="en-US" smtClean="0"/>
              <a:t>1/16/2022</a:t>
            </a:fld>
            <a:endParaRPr lang="en-US"/>
          </a:p>
        </p:txBody>
      </p:sp>
      <p:sp>
        <p:nvSpPr>
          <p:cNvPr id="6" name="Rectangle 66"/>
          <p:cNvSpPr>
            <a:spLocks noGrp="1" noChangeArrowheads="1"/>
          </p:cNvSpPr>
          <p:nvPr>
            <p:ph type="ftr" sz="quarter" idx="11"/>
          </p:nvPr>
        </p:nvSpPr>
        <p:spPr>
          <a:ln/>
        </p:spPr>
        <p:txBody>
          <a:bodyPr/>
          <a:lstStyle>
            <a:lvl1pPr>
              <a:defRPr/>
            </a:lvl1pPr>
          </a:lstStyle>
          <a:p>
            <a:endParaRPr lang="en-US"/>
          </a:p>
        </p:txBody>
      </p:sp>
      <p:sp>
        <p:nvSpPr>
          <p:cNvPr id="7" name="Rectangle 67"/>
          <p:cNvSpPr>
            <a:spLocks noGrp="1" noChangeArrowheads="1"/>
          </p:cNvSpPr>
          <p:nvPr>
            <p:ph type="sldNum" sz="quarter" idx="12"/>
          </p:nvPr>
        </p:nvSpPr>
        <p:spPr>
          <a:ln/>
        </p:spPr>
        <p:txBody>
          <a:bodyPr/>
          <a:lstStyle>
            <a:lvl1pPr>
              <a:defRPr/>
            </a:lvl1pPr>
          </a:lstStyle>
          <a:p>
            <a:fld id="{9B4F762C-FCDE-43D6-B8F6-2E1BF65C8AC9}" type="slidenum">
              <a:rPr lang="en-US" smtClean="0"/>
              <a:t>‹#›</a:t>
            </a:fld>
            <a:endParaRPr lang="en-US"/>
          </a:p>
        </p:txBody>
      </p:sp>
    </p:spTree>
    <p:extLst>
      <p:ext uri="{BB962C8B-B14F-4D97-AF65-F5344CB8AC3E}">
        <p14:creationId xmlns:p14="http://schemas.microsoft.com/office/powerpoint/2010/main" val="3181096592"/>
      </p:ext>
    </p:extLst>
  </p:cSld>
  <p:clrMapOvr>
    <a:masterClrMapping/>
  </p:clrMapOvr>
  <p:transition spd="med">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5"/>
          <p:cNvSpPr>
            <a:spLocks noGrp="1" noChangeArrowheads="1"/>
          </p:cNvSpPr>
          <p:nvPr>
            <p:ph type="dt" sz="half" idx="10"/>
          </p:nvPr>
        </p:nvSpPr>
        <p:spPr>
          <a:ln/>
        </p:spPr>
        <p:txBody>
          <a:bodyPr/>
          <a:lstStyle>
            <a:lvl1pPr>
              <a:defRPr/>
            </a:lvl1pPr>
          </a:lstStyle>
          <a:p>
            <a:fld id="{42BA11DC-98F1-47BA-9751-4B65E6473E57}" type="datetimeFigureOut">
              <a:rPr lang="en-US" smtClean="0"/>
              <a:t>1/16/2022</a:t>
            </a:fld>
            <a:endParaRPr lang="en-US"/>
          </a:p>
        </p:txBody>
      </p:sp>
      <p:sp>
        <p:nvSpPr>
          <p:cNvPr id="8" name="Rectangle 66"/>
          <p:cNvSpPr>
            <a:spLocks noGrp="1" noChangeArrowheads="1"/>
          </p:cNvSpPr>
          <p:nvPr>
            <p:ph type="ftr" sz="quarter" idx="11"/>
          </p:nvPr>
        </p:nvSpPr>
        <p:spPr>
          <a:ln/>
        </p:spPr>
        <p:txBody>
          <a:bodyPr/>
          <a:lstStyle>
            <a:lvl1pPr>
              <a:defRPr/>
            </a:lvl1pPr>
          </a:lstStyle>
          <a:p>
            <a:endParaRPr lang="en-US"/>
          </a:p>
        </p:txBody>
      </p:sp>
      <p:sp>
        <p:nvSpPr>
          <p:cNvPr id="9" name="Rectangle 67"/>
          <p:cNvSpPr>
            <a:spLocks noGrp="1" noChangeArrowheads="1"/>
          </p:cNvSpPr>
          <p:nvPr>
            <p:ph type="sldNum" sz="quarter" idx="12"/>
          </p:nvPr>
        </p:nvSpPr>
        <p:spPr>
          <a:ln/>
        </p:spPr>
        <p:txBody>
          <a:bodyPr/>
          <a:lstStyle>
            <a:lvl1pPr>
              <a:defRPr/>
            </a:lvl1pPr>
          </a:lstStyle>
          <a:p>
            <a:fld id="{9B4F762C-FCDE-43D6-B8F6-2E1BF65C8AC9}" type="slidenum">
              <a:rPr lang="en-US" smtClean="0"/>
              <a:t>‹#›</a:t>
            </a:fld>
            <a:endParaRPr lang="en-US"/>
          </a:p>
        </p:txBody>
      </p:sp>
    </p:spTree>
    <p:extLst>
      <p:ext uri="{BB962C8B-B14F-4D97-AF65-F5344CB8AC3E}">
        <p14:creationId xmlns:p14="http://schemas.microsoft.com/office/powerpoint/2010/main" val="2187161738"/>
      </p:ext>
    </p:extLst>
  </p:cSld>
  <p:clrMapOvr>
    <a:masterClrMapping/>
  </p:clrMapOvr>
  <p:transition spd="med">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5"/>
          <p:cNvSpPr>
            <a:spLocks noGrp="1" noChangeArrowheads="1"/>
          </p:cNvSpPr>
          <p:nvPr>
            <p:ph type="dt" sz="half" idx="10"/>
          </p:nvPr>
        </p:nvSpPr>
        <p:spPr>
          <a:ln/>
        </p:spPr>
        <p:txBody>
          <a:bodyPr/>
          <a:lstStyle>
            <a:lvl1pPr>
              <a:defRPr/>
            </a:lvl1pPr>
          </a:lstStyle>
          <a:p>
            <a:fld id="{42BA11DC-98F1-47BA-9751-4B65E6473E57}" type="datetimeFigureOut">
              <a:rPr lang="en-US" smtClean="0"/>
              <a:t>1/16/2022</a:t>
            </a:fld>
            <a:endParaRPr lang="en-US"/>
          </a:p>
        </p:txBody>
      </p:sp>
      <p:sp>
        <p:nvSpPr>
          <p:cNvPr id="4" name="Rectangle 66"/>
          <p:cNvSpPr>
            <a:spLocks noGrp="1" noChangeArrowheads="1"/>
          </p:cNvSpPr>
          <p:nvPr>
            <p:ph type="ftr" sz="quarter" idx="11"/>
          </p:nvPr>
        </p:nvSpPr>
        <p:spPr>
          <a:ln/>
        </p:spPr>
        <p:txBody>
          <a:bodyPr/>
          <a:lstStyle>
            <a:lvl1pPr>
              <a:defRPr/>
            </a:lvl1pPr>
          </a:lstStyle>
          <a:p>
            <a:endParaRPr lang="en-US"/>
          </a:p>
        </p:txBody>
      </p:sp>
      <p:sp>
        <p:nvSpPr>
          <p:cNvPr id="5" name="Rectangle 67"/>
          <p:cNvSpPr>
            <a:spLocks noGrp="1" noChangeArrowheads="1"/>
          </p:cNvSpPr>
          <p:nvPr>
            <p:ph type="sldNum" sz="quarter" idx="12"/>
          </p:nvPr>
        </p:nvSpPr>
        <p:spPr>
          <a:ln/>
        </p:spPr>
        <p:txBody>
          <a:bodyPr/>
          <a:lstStyle>
            <a:lvl1pPr>
              <a:defRPr/>
            </a:lvl1pPr>
          </a:lstStyle>
          <a:p>
            <a:fld id="{9B4F762C-FCDE-43D6-B8F6-2E1BF65C8AC9}" type="slidenum">
              <a:rPr lang="en-US" smtClean="0"/>
              <a:t>‹#›</a:t>
            </a:fld>
            <a:endParaRPr lang="en-US"/>
          </a:p>
        </p:txBody>
      </p:sp>
    </p:spTree>
    <p:extLst>
      <p:ext uri="{BB962C8B-B14F-4D97-AF65-F5344CB8AC3E}">
        <p14:creationId xmlns:p14="http://schemas.microsoft.com/office/powerpoint/2010/main" val="600606774"/>
      </p:ext>
    </p:extLst>
  </p:cSld>
  <p:clrMapOvr>
    <a:masterClrMapping/>
  </p:clrMapOvr>
  <p:transition spd="med">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5"/>
          <p:cNvSpPr>
            <a:spLocks noGrp="1" noChangeArrowheads="1"/>
          </p:cNvSpPr>
          <p:nvPr>
            <p:ph type="dt" sz="half" idx="10"/>
          </p:nvPr>
        </p:nvSpPr>
        <p:spPr>
          <a:ln/>
        </p:spPr>
        <p:txBody>
          <a:bodyPr/>
          <a:lstStyle>
            <a:lvl1pPr>
              <a:defRPr/>
            </a:lvl1pPr>
          </a:lstStyle>
          <a:p>
            <a:fld id="{42BA11DC-98F1-47BA-9751-4B65E6473E57}" type="datetimeFigureOut">
              <a:rPr lang="en-US" smtClean="0"/>
              <a:t>1/16/2022</a:t>
            </a:fld>
            <a:endParaRPr lang="en-US"/>
          </a:p>
        </p:txBody>
      </p:sp>
      <p:sp>
        <p:nvSpPr>
          <p:cNvPr id="3" name="Rectangle 66"/>
          <p:cNvSpPr>
            <a:spLocks noGrp="1" noChangeArrowheads="1"/>
          </p:cNvSpPr>
          <p:nvPr>
            <p:ph type="ftr" sz="quarter" idx="11"/>
          </p:nvPr>
        </p:nvSpPr>
        <p:spPr>
          <a:ln/>
        </p:spPr>
        <p:txBody>
          <a:bodyPr/>
          <a:lstStyle>
            <a:lvl1pPr>
              <a:defRPr/>
            </a:lvl1pPr>
          </a:lstStyle>
          <a:p>
            <a:endParaRPr lang="en-US"/>
          </a:p>
        </p:txBody>
      </p:sp>
      <p:sp>
        <p:nvSpPr>
          <p:cNvPr id="4" name="Rectangle 67"/>
          <p:cNvSpPr>
            <a:spLocks noGrp="1" noChangeArrowheads="1"/>
          </p:cNvSpPr>
          <p:nvPr>
            <p:ph type="sldNum" sz="quarter" idx="12"/>
          </p:nvPr>
        </p:nvSpPr>
        <p:spPr>
          <a:ln/>
        </p:spPr>
        <p:txBody>
          <a:bodyPr/>
          <a:lstStyle>
            <a:lvl1pPr>
              <a:defRPr/>
            </a:lvl1pPr>
          </a:lstStyle>
          <a:p>
            <a:fld id="{9B4F762C-FCDE-43D6-B8F6-2E1BF65C8AC9}" type="slidenum">
              <a:rPr lang="en-US" smtClean="0"/>
              <a:t>‹#›</a:t>
            </a:fld>
            <a:endParaRPr lang="en-US"/>
          </a:p>
        </p:txBody>
      </p:sp>
    </p:spTree>
    <p:extLst>
      <p:ext uri="{BB962C8B-B14F-4D97-AF65-F5344CB8AC3E}">
        <p14:creationId xmlns:p14="http://schemas.microsoft.com/office/powerpoint/2010/main" val="177547621"/>
      </p:ext>
    </p:extLst>
  </p:cSld>
  <p:clrMapOvr>
    <a:masterClrMapping/>
  </p:clrMapOvr>
  <p:transition spd="med">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5"/>
          <p:cNvSpPr>
            <a:spLocks noGrp="1" noChangeArrowheads="1"/>
          </p:cNvSpPr>
          <p:nvPr>
            <p:ph type="dt" sz="half" idx="10"/>
          </p:nvPr>
        </p:nvSpPr>
        <p:spPr>
          <a:ln/>
        </p:spPr>
        <p:txBody>
          <a:bodyPr/>
          <a:lstStyle>
            <a:lvl1pPr>
              <a:defRPr/>
            </a:lvl1pPr>
          </a:lstStyle>
          <a:p>
            <a:fld id="{42BA11DC-98F1-47BA-9751-4B65E6473E57}" type="datetimeFigureOut">
              <a:rPr lang="en-US" smtClean="0"/>
              <a:t>1/16/2022</a:t>
            </a:fld>
            <a:endParaRPr lang="en-US"/>
          </a:p>
        </p:txBody>
      </p:sp>
      <p:sp>
        <p:nvSpPr>
          <p:cNvPr id="6" name="Rectangle 66"/>
          <p:cNvSpPr>
            <a:spLocks noGrp="1" noChangeArrowheads="1"/>
          </p:cNvSpPr>
          <p:nvPr>
            <p:ph type="ftr" sz="quarter" idx="11"/>
          </p:nvPr>
        </p:nvSpPr>
        <p:spPr>
          <a:ln/>
        </p:spPr>
        <p:txBody>
          <a:bodyPr/>
          <a:lstStyle>
            <a:lvl1pPr>
              <a:defRPr/>
            </a:lvl1pPr>
          </a:lstStyle>
          <a:p>
            <a:endParaRPr lang="en-US"/>
          </a:p>
        </p:txBody>
      </p:sp>
      <p:sp>
        <p:nvSpPr>
          <p:cNvPr id="7" name="Rectangle 67"/>
          <p:cNvSpPr>
            <a:spLocks noGrp="1" noChangeArrowheads="1"/>
          </p:cNvSpPr>
          <p:nvPr>
            <p:ph type="sldNum" sz="quarter" idx="12"/>
          </p:nvPr>
        </p:nvSpPr>
        <p:spPr>
          <a:ln/>
        </p:spPr>
        <p:txBody>
          <a:bodyPr/>
          <a:lstStyle>
            <a:lvl1pPr>
              <a:defRPr/>
            </a:lvl1pPr>
          </a:lstStyle>
          <a:p>
            <a:fld id="{9B4F762C-FCDE-43D6-B8F6-2E1BF65C8AC9}" type="slidenum">
              <a:rPr lang="en-US" smtClean="0"/>
              <a:t>‹#›</a:t>
            </a:fld>
            <a:endParaRPr lang="en-US"/>
          </a:p>
        </p:txBody>
      </p:sp>
    </p:spTree>
    <p:extLst>
      <p:ext uri="{BB962C8B-B14F-4D97-AF65-F5344CB8AC3E}">
        <p14:creationId xmlns:p14="http://schemas.microsoft.com/office/powerpoint/2010/main" val="2284493846"/>
      </p:ext>
    </p:extLst>
  </p:cSld>
  <p:clrMapOvr>
    <a:masterClrMapping/>
  </p:clrMapOvr>
  <p:transition spd="med">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5"/>
          <p:cNvSpPr>
            <a:spLocks noGrp="1" noChangeArrowheads="1"/>
          </p:cNvSpPr>
          <p:nvPr>
            <p:ph type="dt" sz="half" idx="10"/>
          </p:nvPr>
        </p:nvSpPr>
        <p:spPr>
          <a:ln/>
        </p:spPr>
        <p:txBody>
          <a:bodyPr/>
          <a:lstStyle>
            <a:lvl1pPr>
              <a:defRPr/>
            </a:lvl1pPr>
          </a:lstStyle>
          <a:p>
            <a:fld id="{42BA11DC-98F1-47BA-9751-4B65E6473E57}" type="datetimeFigureOut">
              <a:rPr lang="en-US" smtClean="0"/>
              <a:t>1/16/2022</a:t>
            </a:fld>
            <a:endParaRPr lang="en-US"/>
          </a:p>
        </p:txBody>
      </p:sp>
      <p:sp>
        <p:nvSpPr>
          <p:cNvPr id="6" name="Rectangle 66"/>
          <p:cNvSpPr>
            <a:spLocks noGrp="1" noChangeArrowheads="1"/>
          </p:cNvSpPr>
          <p:nvPr>
            <p:ph type="ftr" sz="quarter" idx="11"/>
          </p:nvPr>
        </p:nvSpPr>
        <p:spPr>
          <a:ln/>
        </p:spPr>
        <p:txBody>
          <a:bodyPr/>
          <a:lstStyle>
            <a:lvl1pPr>
              <a:defRPr/>
            </a:lvl1pPr>
          </a:lstStyle>
          <a:p>
            <a:endParaRPr lang="en-US"/>
          </a:p>
        </p:txBody>
      </p:sp>
      <p:sp>
        <p:nvSpPr>
          <p:cNvPr id="7" name="Rectangle 67"/>
          <p:cNvSpPr>
            <a:spLocks noGrp="1" noChangeArrowheads="1"/>
          </p:cNvSpPr>
          <p:nvPr>
            <p:ph type="sldNum" sz="quarter" idx="12"/>
          </p:nvPr>
        </p:nvSpPr>
        <p:spPr>
          <a:ln/>
        </p:spPr>
        <p:txBody>
          <a:bodyPr/>
          <a:lstStyle>
            <a:lvl1pPr>
              <a:defRPr/>
            </a:lvl1pPr>
          </a:lstStyle>
          <a:p>
            <a:fld id="{9B4F762C-FCDE-43D6-B8F6-2E1BF65C8AC9}" type="slidenum">
              <a:rPr lang="en-US" smtClean="0"/>
              <a:t>‹#›</a:t>
            </a:fld>
            <a:endParaRPr lang="en-US"/>
          </a:p>
        </p:txBody>
      </p:sp>
    </p:spTree>
    <p:extLst>
      <p:ext uri="{BB962C8B-B14F-4D97-AF65-F5344CB8AC3E}">
        <p14:creationId xmlns:p14="http://schemas.microsoft.com/office/powerpoint/2010/main" val="36789491"/>
      </p:ext>
    </p:extLst>
  </p:cSld>
  <p:clrMapOvr>
    <a:masterClrMapping/>
  </p:clrMapOvr>
  <p:transition spd="med">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8000"/>
            <a:chOff x="0" y="0"/>
            <a:chExt cx="5760" cy="4320"/>
          </a:xfrm>
        </p:grpSpPr>
        <p:grpSp>
          <p:nvGrpSpPr>
            <p:cNvPr id="1032" name="Group 3"/>
            <p:cNvGrpSpPr>
              <a:grpSpLocks/>
            </p:cNvGrpSpPr>
            <p:nvPr/>
          </p:nvGrpSpPr>
          <p:grpSpPr bwMode="auto">
            <a:xfrm>
              <a:off x="0" y="0"/>
              <a:ext cx="5760" cy="4320"/>
              <a:chOff x="0" y="0"/>
              <a:chExt cx="5760" cy="4320"/>
            </a:xfrm>
          </p:grpSpPr>
          <p:grpSp>
            <p:nvGrpSpPr>
              <p:cNvPr id="1039" name="Group 4"/>
              <p:cNvGrpSpPr>
                <a:grpSpLocks/>
              </p:cNvGrpSpPr>
              <p:nvPr/>
            </p:nvGrpSpPr>
            <p:grpSpPr bwMode="auto">
              <a:xfrm>
                <a:off x="0" y="192"/>
                <a:ext cx="5760" cy="4032"/>
                <a:chOff x="0" y="192"/>
                <a:chExt cx="5760" cy="4032"/>
              </a:xfrm>
            </p:grpSpPr>
            <p:sp>
              <p:nvSpPr>
                <p:cNvPr id="20485" name="Line 5"/>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486" name="Line 6"/>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487" name="Line 7"/>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488" name="Line 8"/>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489" name="Line 9"/>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490" name="Line 10"/>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491" name="Line 11"/>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492" name="Line 12"/>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493" name="Line 13"/>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494" name="Line 14"/>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495" name="Line 15"/>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496" name="Line 16"/>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497" name="Line 17"/>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498" name="Line 18"/>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499" name="Line 19"/>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00" name="Line 20"/>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01" name="Line 21"/>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02" name="Line 22"/>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03" name="Line 23"/>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04" name="Line 24"/>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05" name="Line 25"/>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06" name="Line 26"/>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grpSp>
          <p:grpSp>
            <p:nvGrpSpPr>
              <p:cNvPr id="1040" name="Group 27"/>
              <p:cNvGrpSpPr>
                <a:grpSpLocks/>
              </p:cNvGrpSpPr>
              <p:nvPr/>
            </p:nvGrpSpPr>
            <p:grpSpPr bwMode="auto">
              <a:xfrm>
                <a:off x="192" y="0"/>
                <a:ext cx="5376" cy="4320"/>
                <a:chOff x="192" y="0"/>
                <a:chExt cx="5376" cy="4320"/>
              </a:xfrm>
            </p:grpSpPr>
            <p:sp>
              <p:nvSpPr>
                <p:cNvPr id="20508"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09"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10"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11"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12"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13"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14"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15"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16"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17"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18"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19"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20"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21"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22"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23"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24"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25"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26"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27"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28"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29"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30"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31"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32"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33"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34"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35"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sp>
              <p:nvSpPr>
                <p:cNvPr id="20536"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ffectLst/>
              </p:spPr>
              <p:txBody>
                <a:bodyPr wrap="none" anchor="ctr"/>
                <a:lstStyle/>
                <a:p>
                  <a:pPr>
                    <a:defRPr/>
                  </a:pPr>
                  <a:endParaRPr lang="en-US"/>
                </a:p>
              </p:txBody>
            </p:sp>
          </p:grpSp>
        </p:grpSp>
        <p:sp>
          <p:nvSpPr>
            <p:cNvPr id="20537" name="Rectangle 57" descr="60%"/>
            <p:cNvSpPr>
              <a:spLocks noChangeArrowheads="1"/>
            </p:cNvSpPr>
            <p:nvPr/>
          </p:nvSpPr>
          <p:spPr bwMode="ltGray">
            <a:xfrm>
              <a:off x="2112" y="0"/>
              <a:ext cx="3648" cy="96"/>
            </a:xfrm>
            <a:prstGeom prst="rect">
              <a:avLst/>
            </a:prstGeom>
            <a:pattFill prst="pct60">
              <a:fgClr>
                <a:schemeClr val="folHlink"/>
              </a:fgClr>
              <a:bgClr>
                <a:schemeClr val="bg1"/>
              </a:bgClr>
            </a:pattFill>
            <a:ln w="9525">
              <a:noFill/>
              <a:miter lim="800000"/>
              <a:headEnd/>
              <a:tailEnd/>
            </a:ln>
            <a:effectLst/>
          </p:spPr>
          <p:txBody>
            <a:bodyPr wrap="none" anchor="ctr"/>
            <a:lstStyle/>
            <a:p>
              <a:pPr>
                <a:defRPr/>
              </a:pPr>
              <a:endParaRPr lang="en-US"/>
            </a:p>
          </p:txBody>
        </p:sp>
        <p:sp>
          <p:nvSpPr>
            <p:cNvPr id="20538" name="Line 58"/>
            <p:cNvSpPr>
              <a:spLocks noChangeShapeType="1"/>
            </p:cNvSpPr>
            <p:nvPr/>
          </p:nvSpPr>
          <p:spPr bwMode="ltGray">
            <a:xfrm>
              <a:off x="5568" y="0"/>
              <a:ext cx="0" cy="1488"/>
            </a:xfrm>
            <a:prstGeom prst="line">
              <a:avLst/>
            </a:prstGeom>
            <a:noFill/>
            <a:ln w="9525">
              <a:solidFill>
                <a:schemeClr val="hlink"/>
              </a:solidFill>
              <a:round/>
              <a:headEnd/>
              <a:tailEnd/>
            </a:ln>
            <a:effectLst/>
          </p:spPr>
          <p:txBody>
            <a:bodyPr wrap="none" anchor="ctr"/>
            <a:lstStyle/>
            <a:p>
              <a:pPr>
                <a:defRPr/>
              </a:pPr>
              <a:endParaRPr lang="en-US"/>
            </a:p>
          </p:txBody>
        </p:sp>
        <p:grpSp>
          <p:nvGrpSpPr>
            <p:cNvPr id="1035" name="Group 59"/>
            <p:cNvGrpSpPr>
              <a:grpSpLocks/>
            </p:cNvGrpSpPr>
            <p:nvPr/>
          </p:nvGrpSpPr>
          <p:grpSpPr bwMode="auto">
            <a:xfrm>
              <a:off x="261" y="892"/>
              <a:ext cx="1124" cy="1464"/>
              <a:chOff x="96" y="916"/>
              <a:chExt cx="2208" cy="2876"/>
            </a:xfrm>
          </p:grpSpPr>
          <p:sp>
            <p:nvSpPr>
              <p:cNvPr id="20540" name="Line 60"/>
              <p:cNvSpPr>
                <a:spLocks noChangeShapeType="1"/>
              </p:cNvSpPr>
              <p:nvPr/>
            </p:nvSpPr>
            <p:spPr bwMode="ltGray">
              <a:xfrm flipH="1">
                <a:off x="96" y="1038"/>
                <a:ext cx="2208" cy="0"/>
              </a:xfrm>
              <a:prstGeom prst="line">
                <a:avLst/>
              </a:prstGeom>
              <a:noFill/>
              <a:ln w="9525">
                <a:solidFill>
                  <a:schemeClr val="hlink"/>
                </a:solidFill>
                <a:round/>
                <a:headEnd/>
                <a:tailEnd/>
              </a:ln>
              <a:effectLst/>
            </p:spPr>
            <p:txBody>
              <a:bodyPr wrap="none" anchor="ctr"/>
              <a:lstStyle/>
              <a:p>
                <a:pPr>
                  <a:defRPr/>
                </a:pPr>
                <a:endParaRPr lang="en-US"/>
              </a:p>
            </p:txBody>
          </p:sp>
          <p:sp>
            <p:nvSpPr>
              <p:cNvPr id="20541" name="Line 61"/>
              <p:cNvSpPr>
                <a:spLocks noChangeShapeType="1"/>
              </p:cNvSpPr>
              <p:nvPr/>
            </p:nvSpPr>
            <p:spPr bwMode="ltGray">
              <a:xfrm>
                <a:off x="336" y="920"/>
                <a:ext cx="0" cy="2872"/>
              </a:xfrm>
              <a:prstGeom prst="line">
                <a:avLst/>
              </a:prstGeom>
              <a:noFill/>
              <a:ln w="9525">
                <a:solidFill>
                  <a:schemeClr val="hlink"/>
                </a:solidFill>
                <a:round/>
                <a:headEnd/>
                <a:tailEnd/>
              </a:ln>
              <a:effectLst/>
            </p:spPr>
            <p:txBody>
              <a:bodyPr wrap="none" anchor="ctr"/>
              <a:lstStyle/>
              <a:p>
                <a:pPr>
                  <a:defRPr/>
                </a:pPr>
                <a:endParaRPr lang="en-US"/>
              </a:p>
            </p:txBody>
          </p:sp>
          <p:sp>
            <p:nvSpPr>
              <p:cNvPr id="20542" name="Arc 62"/>
              <p:cNvSpPr>
                <a:spLocks/>
              </p:cNvSpPr>
              <p:nvPr/>
            </p:nvSpPr>
            <p:spPr bwMode="ltGray">
              <a:xfrm flipH="1">
                <a:off x="218" y="916"/>
                <a:ext cx="238" cy="240"/>
              </a:xfrm>
              <a:custGeom>
                <a:avLst/>
                <a:gdLst>
                  <a:gd name="G0" fmla="+- 21595 0 0"/>
                  <a:gd name="G1" fmla="+- 21600 0 0"/>
                  <a:gd name="G2" fmla="+- 21600 0 0"/>
                  <a:gd name="T0" fmla="*/ 21114 w 43195"/>
                  <a:gd name="T1" fmla="*/ 5 h 43200"/>
                  <a:gd name="T2" fmla="*/ 0 w 43195"/>
                  <a:gd name="T3" fmla="*/ 22056 h 43200"/>
                  <a:gd name="T4" fmla="*/ 21595 w 43195"/>
                  <a:gd name="T5" fmla="*/ 21600 h 43200"/>
                </a:gdLst>
                <a:ahLst/>
                <a:cxnLst>
                  <a:cxn ang="0">
                    <a:pos x="T0" y="T1"/>
                  </a:cxn>
                  <a:cxn ang="0">
                    <a:pos x="T2" y="T3"/>
                  </a:cxn>
                  <a:cxn ang="0">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close/>
                  </a:path>
                </a:pathLst>
              </a:custGeom>
              <a:noFill/>
              <a:ln w="9525">
                <a:solidFill>
                  <a:schemeClr val="hlink"/>
                </a:solidFill>
                <a:round/>
                <a:headEnd/>
                <a:tailEnd/>
              </a:ln>
              <a:effectLst/>
            </p:spPr>
            <p:txBody>
              <a:bodyPr wrap="none" anchor="ctr"/>
              <a:lstStyle/>
              <a:p>
                <a:pPr>
                  <a:defRPr/>
                </a:pPr>
                <a:endParaRPr lang="en-US"/>
              </a:p>
            </p:txBody>
          </p:sp>
        </p:grpSp>
      </p:grpSp>
      <p:sp>
        <p:nvSpPr>
          <p:cNvPr id="1027" name="Rectangle 63"/>
          <p:cNvSpPr>
            <a:spLocks noGrp="1" noChangeArrowheads="1"/>
          </p:cNvSpPr>
          <p:nvPr>
            <p:ph type="title"/>
          </p:nvPr>
        </p:nvSpPr>
        <p:spPr bwMode="auto">
          <a:xfrm>
            <a:off x="609600" y="3048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US" altLang="en-US" smtClean="0"/>
          </a:p>
        </p:txBody>
      </p:sp>
      <p:sp>
        <p:nvSpPr>
          <p:cNvPr id="1028" name="Rectangle 64" descr="Rectangle: Click to edit Master text styles&#10;Second level&#10;Third level&#10;Fourth level&#10;Fifth level"/>
          <p:cNvSpPr>
            <a:spLocks noGrp="1" noChangeArrowheads="1"/>
          </p:cNvSpPr>
          <p:nvPr>
            <p:ph type="body" idx="1"/>
          </p:nvPr>
        </p:nvSpPr>
        <p:spPr bwMode="auto">
          <a:xfrm>
            <a:off x="838200" y="19050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US" altLang="en-US" smtClean="0"/>
          </a:p>
        </p:txBody>
      </p:sp>
      <p:sp>
        <p:nvSpPr>
          <p:cNvPr id="20545" name="Rectangle 65"/>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fld id="{42BA11DC-98F1-47BA-9751-4B65E6473E57}" type="datetimeFigureOut">
              <a:rPr lang="en-US" smtClean="0"/>
              <a:t>1/16/2022</a:t>
            </a:fld>
            <a:endParaRPr lang="en-US"/>
          </a:p>
        </p:txBody>
      </p:sp>
      <p:sp>
        <p:nvSpPr>
          <p:cNvPr id="20546" name="Rectangle 6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endParaRPr lang="en-US"/>
          </a:p>
        </p:txBody>
      </p:sp>
      <p:sp>
        <p:nvSpPr>
          <p:cNvPr id="20547" name="Rectangle 67"/>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9B4F762C-FCDE-43D6-B8F6-2E1BF65C8AC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dissolve/>
  </p:transition>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ahoma" charset="0"/>
        </a:defRPr>
      </a:lvl2pPr>
      <a:lvl3pPr algn="l" rtl="0" eaLnBrk="1" fontAlgn="base" hangingPunct="1">
        <a:spcBef>
          <a:spcPct val="0"/>
        </a:spcBef>
        <a:spcAft>
          <a:spcPct val="0"/>
        </a:spcAft>
        <a:defRPr sz="4400">
          <a:solidFill>
            <a:schemeClr val="tx2"/>
          </a:solidFill>
          <a:latin typeface="Tahoma" charset="0"/>
        </a:defRPr>
      </a:lvl3pPr>
      <a:lvl4pPr algn="l" rtl="0" eaLnBrk="1" fontAlgn="base" hangingPunct="1">
        <a:spcBef>
          <a:spcPct val="0"/>
        </a:spcBef>
        <a:spcAft>
          <a:spcPct val="0"/>
        </a:spcAft>
        <a:defRPr sz="4400">
          <a:solidFill>
            <a:schemeClr val="tx2"/>
          </a:solidFill>
          <a:latin typeface="Tahoma" charset="0"/>
        </a:defRPr>
      </a:lvl4pPr>
      <a:lvl5pPr algn="l" rtl="0" eaLnBrk="1" fontAlgn="base" hangingPunct="1">
        <a:spcBef>
          <a:spcPct val="0"/>
        </a:spcBef>
        <a:spcAft>
          <a:spcPct val="0"/>
        </a:spcAft>
        <a:defRPr sz="4400">
          <a:solidFill>
            <a:schemeClr val="tx2"/>
          </a:solidFill>
          <a:latin typeface="Tahoma" charset="0"/>
        </a:defRPr>
      </a:lvl5pPr>
      <a:lvl6pPr marL="457200" algn="l" rtl="0" eaLnBrk="1" fontAlgn="base" hangingPunct="1">
        <a:spcBef>
          <a:spcPct val="0"/>
        </a:spcBef>
        <a:spcAft>
          <a:spcPct val="0"/>
        </a:spcAft>
        <a:defRPr sz="4400">
          <a:solidFill>
            <a:schemeClr val="tx2"/>
          </a:solidFill>
          <a:latin typeface="Tahoma" charset="0"/>
        </a:defRPr>
      </a:lvl6pPr>
      <a:lvl7pPr marL="914400" algn="l" rtl="0" eaLnBrk="1" fontAlgn="base" hangingPunct="1">
        <a:spcBef>
          <a:spcPct val="0"/>
        </a:spcBef>
        <a:spcAft>
          <a:spcPct val="0"/>
        </a:spcAft>
        <a:defRPr sz="4400">
          <a:solidFill>
            <a:schemeClr val="tx2"/>
          </a:solidFill>
          <a:latin typeface="Tahoma" charset="0"/>
        </a:defRPr>
      </a:lvl7pPr>
      <a:lvl8pPr marL="1371600" algn="l" rtl="0" eaLnBrk="1" fontAlgn="base" hangingPunct="1">
        <a:spcBef>
          <a:spcPct val="0"/>
        </a:spcBef>
        <a:spcAft>
          <a:spcPct val="0"/>
        </a:spcAft>
        <a:defRPr sz="4400">
          <a:solidFill>
            <a:schemeClr val="tx2"/>
          </a:solidFill>
          <a:latin typeface="Tahoma" charset="0"/>
        </a:defRPr>
      </a:lvl8pPr>
      <a:lvl9pPr marL="1828800" algn="l" rtl="0" eaLnBrk="1" fontAlgn="base" hangingPunct="1">
        <a:spcBef>
          <a:spcPct val="0"/>
        </a:spcBef>
        <a:spcAft>
          <a:spcPct val="0"/>
        </a:spcAft>
        <a:defRPr sz="4400">
          <a:solidFill>
            <a:schemeClr val="tx2"/>
          </a:solidFill>
          <a:latin typeface="Tahoma" charset="0"/>
        </a:defRPr>
      </a:lvl9pPr>
    </p:titleStyle>
    <p:bodyStyle>
      <a:lvl1pPr marL="342900" indent="-342900" algn="l" rtl="0" eaLnBrk="1" fontAlgn="base" hangingPunct="1">
        <a:spcBef>
          <a:spcPct val="20000"/>
        </a:spcBef>
        <a:spcAft>
          <a:spcPct val="0"/>
        </a:spcAft>
        <a:buClr>
          <a:schemeClr val="hlink"/>
        </a:buClr>
        <a:buSzPct val="110000"/>
        <a:buFont typeface="Wingdings" pitchFamily="2" charset="2"/>
        <a:buBlip>
          <a:blip r:embed="rId13"/>
        </a:buBlip>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SzPct val="60000"/>
        <a:buFont typeface="Wingdings" pitchFamily="2" charset="2"/>
        <a:buChar char="n"/>
        <a:defRPr sz="2800">
          <a:solidFill>
            <a:schemeClr val="tx1"/>
          </a:solidFill>
          <a:latin typeface="+mn-lt"/>
        </a:defRPr>
      </a:lvl2pPr>
      <a:lvl3pPr marL="1143000" indent="-228600" algn="l" rtl="0" eaLnBrk="1" fontAlgn="base" hangingPunct="1">
        <a:spcBef>
          <a:spcPct val="20000"/>
        </a:spcBef>
        <a:spcAft>
          <a:spcPct val="0"/>
        </a:spcAft>
        <a:buClr>
          <a:schemeClr val="hlink"/>
        </a:buClr>
        <a:buSzPct val="95000"/>
        <a:buFont typeface="Wingdings" pitchFamily="2" charset="2"/>
        <a:buChar char="w"/>
        <a:defRPr sz="2400">
          <a:solidFill>
            <a:schemeClr val="tx1"/>
          </a:solidFill>
          <a:latin typeface="+mn-lt"/>
        </a:defRPr>
      </a:lvl3pPr>
      <a:lvl4pPr marL="1600200" indent="-228600" algn="l" rtl="0" eaLnBrk="1" fontAlgn="base" hangingPunct="1">
        <a:spcBef>
          <a:spcPct val="20000"/>
        </a:spcBef>
        <a:spcAft>
          <a:spcPct val="0"/>
        </a:spcAft>
        <a:buClr>
          <a:schemeClr val="tx1"/>
        </a:buClr>
        <a:buSzPct val="65000"/>
        <a:buFont typeface="Wingdings" pitchFamily="2" charset="2"/>
        <a:buChar char="n"/>
        <a:defRPr sz="2000">
          <a:solidFill>
            <a:schemeClr val="tx1"/>
          </a:solidFill>
          <a:latin typeface="+mn-lt"/>
        </a:defRPr>
      </a:lvl4pPr>
      <a:lvl5pPr marL="2057400" indent="-228600" algn="l" rtl="0" eaLnBrk="1" fontAlgn="base" hangingPunct="1">
        <a:spcBef>
          <a:spcPct val="20000"/>
        </a:spcBef>
        <a:spcAft>
          <a:spcPct val="0"/>
        </a:spcAft>
        <a:buClr>
          <a:schemeClr val="hlink"/>
        </a:buClr>
        <a:buSzPct val="60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hlink"/>
        </a:buClr>
        <a:buSzPct val="6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hlink"/>
        </a:buClr>
        <a:buSzPct val="6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hlink"/>
        </a:buClr>
        <a:buSzPct val="6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hlink"/>
        </a:buClr>
        <a:buSzPct val="6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524000"/>
            <a:ext cx="7772400" cy="1371600"/>
          </a:xfrm>
        </p:spPr>
        <p:txBody>
          <a:bodyPr/>
          <a:lstStyle/>
          <a:p>
            <a:r>
              <a:rPr lang="en-US" dirty="0" smtClean="0"/>
              <a:t>Power Supplies</a:t>
            </a:r>
            <a:r>
              <a:rPr lang="en-US" dirty="0" smtClean="0"/>
              <a:t/>
            </a:r>
            <a:br>
              <a:rPr lang="en-US" dirty="0" smtClean="0"/>
            </a:br>
            <a:r>
              <a:rPr lang="en-US" sz="2400" dirty="0" smtClean="0"/>
              <a:t>-</a:t>
            </a:r>
            <a:r>
              <a:rPr lang="en-US" dirty="0" smtClean="0"/>
              <a:t> </a:t>
            </a:r>
            <a:r>
              <a:rPr lang="en-US" sz="2400" dirty="0" smtClean="0"/>
              <a:t>Linear and Switch Mode</a:t>
            </a:r>
            <a:endParaRPr lang="en-US" sz="2400" dirty="0"/>
          </a:p>
        </p:txBody>
      </p:sp>
      <p:sp>
        <p:nvSpPr>
          <p:cNvPr id="3" name="Subtitle 2"/>
          <p:cNvSpPr>
            <a:spLocks noGrp="1"/>
          </p:cNvSpPr>
          <p:nvPr>
            <p:ph type="subTitle" idx="1"/>
          </p:nvPr>
        </p:nvSpPr>
        <p:spPr>
          <a:xfrm>
            <a:off x="1143000" y="4572000"/>
            <a:ext cx="4114800" cy="652462"/>
          </a:xfrm>
        </p:spPr>
        <p:txBody>
          <a:bodyPr/>
          <a:lstStyle/>
          <a:p>
            <a:r>
              <a:rPr lang="en-US" sz="2800" dirty="0" smtClean="0"/>
              <a:t>Jamie Hall WB4YDL</a:t>
            </a:r>
            <a:endParaRPr lang="en-US" sz="2800" dirty="0"/>
          </a:p>
        </p:txBody>
      </p:sp>
      <p:pic>
        <p:nvPicPr>
          <p:cNvPr id="1027" name="Picture 3" descr="C:\Reelfoot Amateur Radio Club\Assets\RARC Patch.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2743199"/>
            <a:ext cx="2444668" cy="24379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0879951"/>
      </p:ext>
    </p:extLst>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027"/>
                                        </p:tgtEl>
                                        <p:attrNameLst>
                                          <p:attrName>style.visibility</p:attrName>
                                        </p:attrNameLst>
                                      </p:cBhvr>
                                      <p:to>
                                        <p:strVal val="visible"/>
                                      </p:to>
                                    </p:set>
                                    <p:anim calcmode="lin" valueType="num">
                                      <p:cBhvr additive="base">
                                        <p:cTn id="12" dur="500" fill="hold"/>
                                        <p:tgtEl>
                                          <p:spTgt spid="1027"/>
                                        </p:tgtEl>
                                        <p:attrNameLst>
                                          <p:attrName>ppt_x</p:attrName>
                                        </p:attrNameLst>
                                      </p:cBhvr>
                                      <p:tavLst>
                                        <p:tav tm="0">
                                          <p:val>
                                            <p:strVal val="#ppt_x"/>
                                          </p:val>
                                        </p:tav>
                                        <p:tav tm="100000">
                                          <p:val>
                                            <p:strVal val="#ppt_x"/>
                                          </p:val>
                                        </p:tav>
                                      </p:tavLst>
                                    </p:anim>
                                    <p:anim calcmode="lin" valueType="num">
                                      <p:cBhvr additive="base">
                                        <p:cTn id="13" dur="500" fill="hold"/>
                                        <p:tgtEl>
                                          <p:spTgt spid="10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Meanwell SMPS Block Diagram</a:t>
            </a:r>
            <a:endParaRPr lang="en-US"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6762" y="1981200"/>
            <a:ext cx="7610475" cy="2305050"/>
          </a:xfrm>
          <a:prstGeom prst="rect">
            <a:avLst/>
          </a:prstGeom>
        </p:spPr>
      </p:pic>
    </p:spTree>
    <p:extLst>
      <p:ext uri="{BB962C8B-B14F-4D97-AF65-F5344CB8AC3E}">
        <p14:creationId xmlns:p14="http://schemas.microsoft.com/office/powerpoint/2010/main" val="3224398350"/>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SMPS Block Diagram</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800" y="1676400"/>
            <a:ext cx="6829425" cy="4610100"/>
          </a:xfrm>
          <a:prstGeom prst="rect">
            <a:avLst/>
          </a:prstGeom>
        </p:spPr>
      </p:pic>
    </p:spTree>
    <p:extLst>
      <p:ext uri="{BB962C8B-B14F-4D97-AF65-F5344CB8AC3E}">
        <p14:creationId xmlns:p14="http://schemas.microsoft.com/office/powerpoint/2010/main" val="287131227"/>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229600" cy="838200"/>
          </a:xfrm>
        </p:spPr>
        <p:txBody>
          <a:bodyPr/>
          <a:lstStyle/>
          <a:p>
            <a:r>
              <a:rPr lang="en-US" sz="3600" dirty="0" smtClean="0"/>
              <a:t>Decisions on Choosing a Power Supply</a:t>
            </a:r>
            <a:endParaRPr lang="en-US" sz="3600" dirty="0"/>
          </a:p>
        </p:txBody>
      </p:sp>
      <p:sp>
        <p:nvSpPr>
          <p:cNvPr id="3" name="Content Placeholder 2"/>
          <p:cNvSpPr>
            <a:spLocks noGrp="1"/>
          </p:cNvSpPr>
          <p:nvPr>
            <p:ph idx="1"/>
          </p:nvPr>
        </p:nvSpPr>
        <p:spPr>
          <a:xfrm>
            <a:off x="838200" y="1905000"/>
            <a:ext cx="7772400" cy="2057400"/>
          </a:xfrm>
        </p:spPr>
        <p:txBody>
          <a:bodyPr/>
          <a:lstStyle/>
          <a:p>
            <a:r>
              <a:rPr lang="en-US" sz="2800" dirty="0" smtClean="0"/>
              <a:t>Determine radio amperage requirements</a:t>
            </a:r>
          </a:p>
          <a:p>
            <a:r>
              <a:rPr lang="en-US" sz="2800" dirty="0" smtClean="0"/>
              <a:t>Determine desired power connectors</a:t>
            </a:r>
          </a:p>
          <a:p>
            <a:r>
              <a:rPr lang="en-US" sz="2800" dirty="0" smtClean="0"/>
              <a:t>Consider the meters</a:t>
            </a:r>
            <a:endParaRPr lang="en-US" sz="2800" dirty="0"/>
          </a:p>
        </p:txBody>
      </p:sp>
    </p:spTree>
    <p:extLst>
      <p:ext uri="{BB962C8B-B14F-4D97-AF65-F5344CB8AC3E}">
        <p14:creationId xmlns:p14="http://schemas.microsoft.com/office/powerpoint/2010/main" val="23927551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Advice from WB4YDL</a:t>
            </a:r>
            <a:endParaRPr lang="en-US" dirty="0"/>
          </a:p>
        </p:txBody>
      </p:sp>
      <p:sp>
        <p:nvSpPr>
          <p:cNvPr id="3" name="Content Placeholder 2"/>
          <p:cNvSpPr>
            <a:spLocks noGrp="1"/>
          </p:cNvSpPr>
          <p:nvPr>
            <p:ph idx="1"/>
          </p:nvPr>
        </p:nvSpPr>
        <p:spPr/>
        <p:txBody>
          <a:bodyPr/>
          <a:lstStyle/>
          <a:p>
            <a:r>
              <a:rPr lang="en-US" sz="2800" dirty="0" smtClean="0"/>
              <a:t>Linear PS’s are best choice for home station</a:t>
            </a:r>
          </a:p>
          <a:p>
            <a:r>
              <a:rPr lang="en-US" sz="2800" dirty="0" smtClean="0"/>
              <a:t>Portable operations that don’t involve a battery        choose switch mode PS</a:t>
            </a:r>
            <a:endParaRPr lang="en-US" sz="2800" dirty="0"/>
          </a:p>
        </p:txBody>
      </p:sp>
      <p:sp>
        <p:nvSpPr>
          <p:cNvPr id="7" name="Right Arrow 6"/>
          <p:cNvSpPr/>
          <p:nvPr/>
        </p:nvSpPr>
        <p:spPr bwMode="auto">
          <a:xfrm>
            <a:off x="2590800" y="2989943"/>
            <a:ext cx="533400" cy="304800"/>
          </a:xfrm>
          <a:prstGeom prst="rightArrow">
            <a:avLst/>
          </a:prstGeom>
          <a:solidFill>
            <a:schemeClr val="accent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ahoma" charset="0"/>
            </a:endParaRPr>
          </a:p>
        </p:txBody>
      </p:sp>
    </p:spTree>
    <p:extLst>
      <p:ext uri="{BB962C8B-B14F-4D97-AF65-F5344CB8AC3E}">
        <p14:creationId xmlns:p14="http://schemas.microsoft.com/office/powerpoint/2010/main" val="4141704836"/>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par>
                                <p:cTn id="15" presetID="2" presetClass="entr" presetSubtype="2"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1+#ppt_w/2"/>
                                          </p:val>
                                        </p:tav>
                                        <p:tav tm="100000">
                                          <p:val>
                                            <p:strVal val="#ppt_x"/>
                                          </p:val>
                                        </p:tav>
                                      </p:tavLst>
                                    </p:anim>
                                    <p:anim calcmode="lin" valueType="num">
                                      <p:cBhvr additive="base">
                                        <p:cTn id="18" dur="500" fill="hold"/>
                                        <p:tgtEl>
                                          <p:spTgt spid="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Linear Power Supply</a:t>
            </a:r>
            <a:endParaRPr lang="en-US" dirty="0"/>
          </a:p>
        </p:txBody>
      </p:sp>
      <p:sp>
        <p:nvSpPr>
          <p:cNvPr id="6" name="AutoShape 2" descr="Image result for edwin armstro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7" name="AutoShape 4" descr="Image result for edwin armstron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 name="Content Placeholder 2"/>
          <p:cNvSpPr>
            <a:spLocks noGrp="1"/>
          </p:cNvSpPr>
          <p:nvPr>
            <p:ph idx="1"/>
          </p:nvPr>
        </p:nvSpPr>
        <p:spPr>
          <a:xfrm>
            <a:off x="990600" y="2057400"/>
            <a:ext cx="6477000" cy="1905000"/>
          </a:xfrm>
        </p:spPr>
        <p:txBody>
          <a:bodyPr/>
          <a:lstStyle/>
          <a:p>
            <a:r>
              <a:rPr lang="en-US" dirty="0" smtClean="0"/>
              <a:t> </a:t>
            </a:r>
            <a:r>
              <a:rPr lang="en-US" sz="2800" dirty="0" smtClean="0"/>
              <a:t>Proven technology</a:t>
            </a:r>
          </a:p>
          <a:p>
            <a:r>
              <a:rPr lang="en-US" sz="2800" dirty="0"/>
              <a:t> </a:t>
            </a:r>
            <a:r>
              <a:rPr lang="en-US" sz="2800" dirty="0" smtClean="0"/>
              <a:t>Audibly quiet – generally no fans</a:t>
            </a:r>
          </a:p>
          <a:p>
            <a:r>
              <a:rPr lang="en-US" sz="2800" dirty="0"/>
              <a:t> </a:t>
            </a:r>
            <a:r>
              <a:rPr lang="en-US" sz="2800" dirty="0" smtClean="0"/>
              <a:t>No RF noise</a:t>
            </a:r>
            <a:endParaRPr lang="en-US" sz="2800" dirty="0"/>
          </a:p>
        </p:txBody>
      </p:sp>
      <p:sp>
        <p:nvSpPr>
          <p:cNvPr id="8" name="TextBox 7"/>
          <p:cNvSpPr txBox="1"/>
          <p:nvPr/>
        </p:nvSpPr>
        <p:spPr>
          <a:xfrm>
            <a:off x="914400" y="1524000"/>
            <a:ext cx="2133600" cy="523220"/>
          </a:xfrm>
          <a:prstGeom prst="rect">
            <a:avLst/>
          </a:prstGeom>
          <a:noFill/>
        </p:spPr>
        <p:txBody>
          <a:bodyPr wrap="square" rtlCol="0">
            <a:spAutoFit/>
          </a:bodyPr>
          <a:lstStyle/>
          <a:p>
            <a:r>
              <a:rPr lang="en-US" sz="2800" dirty="0" smtClean="0"/>
              <a:t>Pros</a:t>
            </a:r>
            <a:endParaRPr lang="en-US" sz="2800"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86943" y="4080428"/>
            <a:ext cx="3505200" cy="2247710"/>
          </a:xfrm>
          <a:prstGeom prst="rect">
            <a:avLst/>
          </a:prstGeom>
        </p:spPr>
      </p:pic>
    </p:spTree>
    <p:extLst>
      <p:ext uri="{BB962C8B-B14F-4D97-AF65-F5344CB8AC3E}">
        <p14:creationId xmlns:p14="http://schemas.microsoft.com/office/powerpoint/2010/main" val="2861076306"/>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Linear Power Supply</a:t>
            </a:r>
            <a:endParaRPr lang="en-US" dirty="0"/>
          </a:p>
        </p:txBody>
      </p:sp>
      <p:sp>
        <p:nvSpPr>
          <p:cNvPr id="6" name="AutoShape 2" descr="Image result for edwin armstro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7" name="AutoShape 4" descr="Image result for edwin armstron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 name="Content Placeholder 2"/>
          <p:cNvSpPr>
            <a:spLocks noGrp="1"/>
          </p:cNvSpPr>
          <p:nvPr>
            <p:ph idx="1"/>
          </p:nvPr>
        </p:nvSpPr>
        <p:spPr>
          <a:xfrm>
            <a:off x="990600" y="2036334"/>
            <a:ext cx="6477000" cy="1905000"/>
          </a:xfrm>
        </p:spPr>
        <p:txBody>
          <a:bodyPr/>
          <a:lstStyle/>
          <a:p>
            <a:r>
              <a:rPr lang="en-US" dirty="0" smtClean="0"/>
              <a:t> </a:t>
            </a:r>
            <a:r>
              <a:rPr lang="en-US" sz="2800" dirty="0" smtClean="0"/>
              <a:t>Heavy &amp; large</a:t>
            </a:r>
          </a:p>
          <a:p>
            <a:r>
              <a:rPr lang="en-US" sz="2800" dirty="0"/>
              <a:t> </a:t>
            </a:r>
            <a:r>
              <a:rPr lang="en-US" sz="2800" dirty="0" smtClean="0"/>
              <a:t>More expensive</a:t>
            </a:r>
          </a:p>
          <a:p>
            <a:r>
              <a:rPr lang="en-US" sz="2800" dirty="0"/>
              <a:t> </a:t>
            </a:r>
            <a:r>
              <a:rPr lang="en-US" sz="2800" dirty="0" smtClean="0"/>
              <a:t>Low efficiency</a:t>
            </a:r>
            <a:endParaRPr lang="en-US" sz="2800" dirty="0"/>
          </a:p>
        </p:txBody>
      </p:sp>
      <p:sp>
        <p:nvSpPr>
          <p:cNvPr id="8" name="TextBox 7"/>
          <p:cNvSpPr txBox="1"/>
          <p:nvPr/>
        </p:nvSpPr>
        <p:spPr>
          <a:xfrm>
            <a:off x="914400" y="1524000"/>
            <a:ext cx="2133600" cy="523220"/>
          </a:xfrm>
          <a:prstGeom prst="rect">
            <a:avLst/>
          </a:prstGeom>
          <a:noFill/>
        </p:spPr>
        <p:txBody>
          <a:bodyPr wrap="square" rtlCol="0">
            <a:spAutoFit/>
          </a:bodyPr>
          <a:lstStyle/>
          <a:p>
            <a:r>
              <a:rPr lang="en-US" sz="2800" dirty="0" smtClean="0"/>
              <a:t>Cons</a:t>
            </a:r>
            <a:endParaRPr lang="en-US" sz="28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5000" y="3810000"/>
            <a:ext cx="5419725" cy="2676525"/>
          </a:xfrm>
          <a:prstGeom prst="rect">
            <a:avLst/>
          </a:prstGeom>
        </p:spPr>
      </p:pic>
    </p:spTree>
    <p:extLst>
      <p:ext uri="{BB962C8B-B14F-4D97-AF65-F5344CB8AC3E}">
        <p14:creationId xmlns:p14="http://schemas.microsoft.com/office/powerpoint/2010/main" val="3401787207"/>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Switch Mode Power Supply</a:t>
            </a:r>
            <a:endParaRPr lang="en-US" dirty="0"/>
          </a:p>
        </p:txBody>
      </p:sp>
      <p:sp>
        <p:nvSpPr>
          <p:cNvPr id="6" name="AutoShape 2" descr="Image result for edwin armstro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7" name="AutoShape 4" descr="Image result for edwin armstron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 name="Content Placeholder 2"/>
          <p:cNvSpPr>
            <a:spLocks noGrp="1"/>
          </p:cNvSpPr>
          <p:nvPr>
            <p:ph idx="1"/>
          </p:nvPr>
        </p:nvSpPr>
        <p:spPr>
          <a:xfrm>
            <a:off x="990600" y="2057400"/>
            <a:ext cx="6477000" cy="1905000"/>
          </a:xfrm>
        </p:spPr>
        <p:txBody>
          <a:bodyPr/>
          <a:lstStyle/>
          <a:p>
            <a:r>
              <a:rPr lang="en-US" dirty="0" smtClean="0"/>
              <a:t> </a:t>
            </a:r>
            <a:r>
              <a:rPr lang="en-US" sz="2800" dirty="0" smtClean="0"/>
              <a:t>Light weight &amp; small form factor</a:t>
            </a:r>
          </a:p>
          <a:p>
            <a:r>
              <a:rPr lang="en-US" sz="2800" dirty="0"/>
              <a:t> </a:t>
            </a:r>
            <a:r>
              <a:rPr lang="en-US" sz="2800" dirty="0" smtClean="0"/>
              <a:t>Less expensive</a:t>
            </a:r>
          </a:p>
          <a:p>
            <a:r>
              <a:rPr lang="en-US" sz="2800" dirty="0"/>
              <a:t> </a:t>
            </a:r>
            <a:r>
              <a:rPr lang="en-US" sz="2800" dirty="0" smtClean="0"/>
              <a:t>Highly efficient</a:t>
            </a:r>
            <a:endParaRPr lang="en-US" sz="2800" dirty="0"/>
          </a:p>
        </p:txBody>
      </p:sp>
      <p:sp>
        <p:nvSpPr>
          <p:cNvPr id="8" name="TextBox 7"/>
          <p:cNvSpPr txBox="1"/>
          <p:nvPr/>
        </p:nvSpPr>
        <p:spPr>
          <a:xfrm>
            <a:off x="914400" y="1524000"/>
            <a:ext cx="2133600" cy="523220"/>
          </a:xfrm>
          <a:prstGeom prst="rect">
            <a:avLst/>
          </a:prstGeom>
          <a:noFill/>
        </p:spPr>
        <p:txBody>
          <a:bodyPr wrap="square" rtlCol="0">
            <a:spAutoFit/>
          </a:bodyPr>
          <a:lstStyle/>
          <a:p>
            <a:r>
              <a:rPr lang="en-US" sz="2800" dirty="0" smtClean="0"/>
              <a:t>Pros</a:t>
            </a:r>
            <a:endParaRPr lang="en-US" sz="2800"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67200" y="3799345"/>
            <a:ext cx="3505200" cy="2810511"/>
          </a:xfrm>
          <a:prstGeom prst="rect">
            <a:avLst/>
          </a:prstGeom>
        </p:spPr>
      </p:pic>
    </p:spTree>
    <p:extLst>
      <p:ext uri="{BB962C8B-B14F-4D97-AF65-F5344CB8AC3E}">
        <p14:creationId xmlns:p14="http://schemas.microsoft.com/office/powerpoint/2010/main" val="1962398710"/>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Switch Mode Power Supply</a:t>
            </a:r>
            <a:endParaRPr lang="en-US" dirty="0"/>
          </a:p>
        </p:txBody>
      </p:sp>
      <p:sp>
        <p:nvSpPr>
          <p:cNvPr id="6" name="AutoShape 2" descr="Image result for edwin armstro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7" name="AutoShape 4" descr="Image result for edwin armstron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sp>
        <p:nvSpPr>
          <p:cNvPr id="3" name="Content Placeholder 2"/>
          <p:cNvSpPr>
            <a:spLocks noGrp="1"/>
          </p:cNvSpPr>
          <p:nvPr>
            <p:ph idx="1"/>
          </p:nvPr>
        </p:nvSpPr>
        <p:spPr>
          <a:xfrm>
            <a:off x="990600" y="2036334"/>
            <a:ext cx="6477000" cy="1905000"/>
          </a:xfrm>
        </p:spPr>
        <p:txBody>
          <a:bodyPr/>
          <a:lstStyle/>
          <a:p>
            <a:r>
              <a:rPr lang="en-US" dirty="0" smtClean="0"/>
              <a:t> </a:t>
            </a:r>
            <a:r>
              <a:rPr lang="en-US" sz="2800" dirty="0" smtClean="0"/>
              <a:t>Fans are generally on and noisy</a:t>
            </a:r>
          </a:p>
          <a:p>
            <a:r>
              <a:rPr lang="en-US" sz="2800" dirty="0"/>
              <a:t> </a:t>
            </a:r>
            <a:r>
              <a:rPr lang="en-US" sz="2800" dirty="0" smtClean="0"/>
              <a:t>Possible RF noise</a:t>
            </a:r>
          </a:p>
          <a:p>
            <a:r>
              <a:rPr lang="en-US" sz="2800" dirty="0"/>
              <a:t> </a:t>
            </a:r>
            <a:r>
              <a:rPr lang="en-US" sz="2800" dirty="0" smtClean="0"/>
              <a:t>Complex circuitry</a:t>
            </a:r>
            <a:endParaRPr lang="en-US" sz="2800" dirty="0"/>
          </a:p>
        </p:txBody>
      </p:sp>
      <p:sp>
        <p:nvSpPr>
          <p:cNvPr id="8" name="TextBox 7"/>
          <p:cNvSpPr txBox="1"/>
          <p:nvPr/>
        </p:nvSpPr>
        <p:spPr>
          <a:xfrm>
            <a:off x="914400" y="1524000"/>
            <a:ext cx="2133600" cy="523220"/>
          </a:xfrm>
          <a:prstGeom prst="rect">
            <a:avLst/>
          </a:prstGeom>
          <a:noFill/>
        </p:spPr>
        <p:txBody>
          <a:bodyPr wrap="square" rtlCol="0">
            <a:spAutoFit/>
          </a:bodyPr>
          <a:lstStyle/>
          <a:p>
            <a:r>
              <a:rPr lang="en-US" sz="2800" dirty="0" smtClean="0"/>
              <a:t>Cons</a:t>
            </a:r>
            <a:endParaRPr lang="en-US" sz="28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57399" y="3962400"/>
            <a:ext cx="5381625" cy="2457450"/>
          </a:xfrm>
          <a:prstGeom prst="rect">
            <a:avLst/>
          </a:prstGeom>
        </p:spPr>
      </p:pic>
    </p:spTree>
    <p:extLst>
      <p:ext uri="{BB962C8B-B14F-4D97-AF65-F5344CB8AC3E}">
        <p14:creationId xmlns:p14="http://schemas.microsoft.com/office/powerpoint/2010/main" val="40888874"/>
      </p:ext>
    </p:extLst>
  </p:cSld>
  <p:clrMapOvr>
    <a:masterClrMapping/>
  </p:clrMapOvr>
  <mc:AlternateContent xmlns:mc="http://schemas.openxmlformats.org/markup-compatibility/2006">
    <mc:Choice xmlns:p14="http://schemas.microsoft.com/office/powerpoint/2010/main" Requires="p14">
      <p:transition p14:dur="10"/>
    </mc:Choice>
    <mc:Fallback>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001000" cy="1143000"/>
          </a:xfrm>
        </p:spPr>
        <p:txBody>
          <a:bodyPr/>
          <a:lstStyle/>
          <a:p>
            <a:r>
              <a:rPr lang="en-US" dirty="0" smtClean="0"/>
              <a:t>Linear Power Supply Schematic</a:t>
            </a:r>
            <a:endParaRPr lang="en-US"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1724758"/>
            <a:ext cx="8077200" cy="3968969"/>
          </a:xfrm>
          <a:prstGeom prst="rect">
            <a:avLst/>
          </a:prstGeom>
        </p:spPr>
      </p:pic>
    </p:spTree>
    <p:extLst>
      <p:ext uri="{BB962C8B-B14F-4D97-AF65-F5344CB8AC3E}">
        <p14:creationId xmlns:p14="http://schemas.microsoft.com/office/powerpoint/2010/main" val="395967671"/>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Small Fixed Output Linear PS</a:t>
            </a:r>
            <a:endParaRPr lang="en-US"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5800" y="1829254"/>
            <a:ext cx="7981950" cy="3257550"/>
          </a:xfrm>
          <a:prstGeom prst="rect">
            <a:avLst/>
          </a:prstGeom>
        </p:spPr>
      </p:pic>
    </p:spTree>
    <p:extLst>
      <p:ext uri="{BB962C8B-B14F-4D97-AF65-F5344CB8AC3E}">
        <p14:creationId xmlns:p14="http://schemas.microsoft.com/office/powerpoint/2010/main" val="292991286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Linear PS Block Diagram</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76375" y="1600200"/>
            <a:ext cx="6191250" cy="4324350"/>
          </a:xfrm>
          <a:prstGeom prst="rect">
            <a:avLst/>
          </a:prstGeom>
        </p:spPr>
      </p:pic>
    </p:spTree>
    <p:extLst>
      <p:ext uri="{BB962C8B-B14F-4D97-AF65-F5344CB8AC3E}">
        <p14:creationId xmlns:p14="http://schemas.microsoft.com/office/powerpoint/2010/main" val="4133184328"/>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SMPS Schematic</a:t>
            </a:r>
            <a:endParaRPr lang="en-US"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800" y="1676400"/>
            <a:ext cx="6934200" cy="4963117"/>
          </a:xfrm>
          <a:prstGeom prst="rect">
            <a:avLst/>
          </a:prstGeom>
        </p:spPr>
      </p:pic>
    </p:spTree>
    <p:extLst>
      <p:ext uri="{BB962C8B-B14F-4D97-AF65-F5344CB8AC3E}">
        <p14:creationId xmlns:p14="http://schemas.microsoft.com/office/powerpoint/2010/main" val="958458283"/>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theme/theme1.xml><?xml version="1.0" encoding="utf-8"?>
<a:theme xmlns:a="http://schemas.openxmlformats.org/drawingml/2006/main" name="RF Receiver Architecture">
  <a:themeElements>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Blueprin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charset="0"/>
          </a:defRPr>
        </a:defPPr>
      </a:lstStyle>
    </a:lnDef>
  </a:objectDefaults>
  <a:extraClrSchemeLst>
    <a:extraClrScheme>
      <a:clrScheme name="Blueprin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Blueprin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Blueprin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Blueprin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Blueprin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Blueprin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Blueprin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Blueprin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RF Receiver Architecture</Template>
  <TotalTime>83</TotalTime>
  <Words>189</Words>
  <Application>Microsoft Office PowerPoint</Application>
  <PresentationFormat>On-screen Show (4:3)</PresentationFormat>
  <Paragraphs>49</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RF Receiver Architecture</vt:lpstr>
      <vt:lpstr>Power Supplies - Linear and Switch Mode</vt:lpstr>
      <vt:lpstr>Linear Power Supply</vt:lpstr>
      <vt:lpstr>Linear Power Supply</vt:lpstr>
      <vt:lpstr>Switch Mode Power Supply</vt:lpstr>
      <vt:lpstr>Switch Mode Power Supply</vt:lpstr>
      <vt:lpstr>Linear Power Supply Schematic</vt:lpstr>
      <vt:lpstr>Small Fixed Output Linear PS</vt:lpstr>
      <vt:lpstr>Linear PS Block Diagram</vt:lpstr>
      <vt:lpstr>SMPS Schematic</vt:lpstr>
      <vt:lpstr>Meanwell SMPS Block Diagram</vt:lpstr>
      <vt:lpstr>SMPS Block Diagram</vt:lpstr>
      <vt:lpstr>Decisions on Choosing a Power Supply</vt:lpstr>
      <vt:lpstr>Advice from WB4YDL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 Supplies - Linear and Switch Mode</dc:title>
  <dc:creator>JamesMD</dc:creator>
  <cp:lastModifiedBy>JamesMD</cp:lastModifiedBy>
  <cp:revision>8</cp:revision>
  <cp:lastPrinted>2019-08-22T00:55:58Z</cp:lastPrinted>
  <dcterms:created xsi:type="dcterms:W3CDTF">2022-01-16T20:56:12Z</dcterms:created>
  <dcterms:modified xsi:type="dcterms:W3CDTF">2022-01-16T22:19:44Z</dcterms:modified>
</cp:coreProperties>
</file>